
<file path=[Content_Types].xml><?xml version="1.0" encoding="utf-8"?>
<Types xmlns="http://schemas.openxmlformats.org/package/2006/content-types">
  <Default Extension="bin" ContentType="image/unknown"/>
  <Default Extension="jpeg" ContentType="image/jpeg"/>
  <Default Extension="mpg" ContentType="vide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525" r:id="rId2"/>
    <p:sldId id="334" r:id="rId3"/>
    <p:sldId id="264" r:id="rId4"/>
    <p:sldId id="265" r:id="rId5"/>
    <p:sldId id="521" r:id="rId6"/>
    <p:sldId id="342" r:id="rId7"/>
    <p:sldId id="523" r:id="rId8"/>
    <p:sldId id="284" r:id="rId9"/>
    <p:sldId id="364" r:id="rId10"/>
    <p:sldId id="370" r:id="rId11"/>
    <p:sldId id="285" r:id="rId12"/>
    <p:sldId id="287" r:id="rId13"/>
    <p:sldId id="345" r:id="rId14"/>
    <p:sldId id="314" r:id="rId15"/>
    <p:sldId id="313" r:id="rId16"/>
    <p:sldId id="524" r:id="rId17"/>
    <p:sldId id="280" r:id="rId18"/>
    <p:sldId id="303" r:id="rId19"/>
    <p:sldId id="304" r:id="rId20"/>
    <p:sldId id="522" r:id="rId21"/>
    <p:sldId id="258"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1pPr>
    <a:lvl2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2pPr>
    <a:lvl3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3pPr>
    <a:lvl4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4pPr>
    <a:lvl5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5pPr>
    <a:lvl6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6pPr>
    <a:lvl7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7pPr>
    <a:lvl8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8pPr>
    <a:lvl9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firstRow>
  </a:tblStyle>
  <a:tblStyle styleId="{2708684C-4D16-4618-839F-0558EEFCDFE6}"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5280" autoAdjust="0"/>
  </p:normalViewPr>
  <p:slideViewPr>
    <p:cSldViewPr snapToGrid="0">
      <p:cViewPr varScale="1">
        <p:scale>
          <a:sx n="98" d="100"/>
          <a:sy n="98" d="100"/>
        </p:scale>
        <p:origin x="10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753856397"/>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419" dirty="0"/>
          </a:p>
        </p:txBody>
      </p:sp>
    </p:spTree>
    <p:extLst>
      <p:ext uri="{BB962C8B-B14F-4D97-AF65-F5344CB8AC3E}">
        <p14:creationId xmlns:p14="http://schemas.microsoft.com/office/powerpoint/2010/main" val="3163327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xfrm>
            <a:off x="381000" y="685800"/>
            <a:ext cx="6096000" cy="3429000"/>
          </a:xfrm>
          <a:prstGeom prst="rect">
            <a:avLst/>
          </a:prstGeom>
        </p:spPr>
        <p:txBody>
          <a:bodyPr/>
          <a:lstStyle/>
          <a:p>
            <a:endParaRPr/>
          </a:p>
        </p:txBody>
      </p:sp>
      <p:sp>
        <p:nvSpPr>
          <p:cNvPr id="125" name="Shape 125"/>
          <p:cNvSpPr>
            <a:spLocks noGrp="1"/>
          </p:cNvSpPr>
          <p:nvPr>
            <p:ph type="body" sz="quarter" idx="1"/>
          </p:nvPr>
        </p:nvSpPr>
        <p:spPr>
          <a:prstGeom prst="rect">
            <a:avLst/>
          </a:prstGeom>
        </p:spPr>
        <p:txBody>
          <a:bodyPr/>
          <a:lstStyle/>
          <a:p>
            <a:r>
              <a:rPr dirty="0"/>
              <a:t>Ver con FER</a:t>
            </a:r>
          </a:p>
        </p:txBody>
      </p:sp>
    </p:spTree>
    <p:extLst>
      <p:ext uri="{BB962C8B-B14F-4D97-AF65-F5344CB8AC3E}">
        <p14:creationId xmlns:p14="http://schemas.microsoft.com/office/powerpoint/2010/main" val="1462077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UY" dirty="0"/>
              <a:t>Busca </a:t>
            </a:r>
            <a:r>
              <a:rPr lang="es-UY" dirty="0" err="1"/>
              <a:t>rimagen</a:t>
            </a:r>
            <a:endParaRPr lang="es-UY" dirty="0"/>
          </a:p>
        </p:txBody>
      </p:sp>
    </p:spTree>
    <p:extLst>
      <p:ext uri="{BB962C8B-B14F-4D97-AF65-F5344CB8AC3E}">
        <p14:creationId xmlns:p14="http://schemas.microsoft.com/office/powerpoint/2010/main" val="414529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419" dirty="0"/>
          </a:p>
        </p:txBody>
      </p:sp>
    </p:spTree>
    <p:extLst>
      <p:ext uri="{BB962C8B-B14F-4D97-AF65-F5344CB8AC3E}">
        <p14:creationId xmlns:p14="http://schemas.microsoft.com/office/powerpoint/2010/main" val="3142768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UY" dirty="0"/>
          </a:p>
        </p:txBody>
      </p:sp>
    </p:spTree>
    <p:extLst>
      <p:ext uri="{BB962C8B-B14F-4D97-AF65-F5344CB8AC3E}">
        <p14:creationId xmlns:p14="http://schemas.microsoft.com/office/powerpoint/2010/main" val="402243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Shape 313"/>
          <p:cNvSpPr>
            <a:spLocks noGrp="1" noRot="1" noChangeAspect="1"/>
          </p:cNvSpPr>
          <p:nvPr>
            <p:ph type="sldImg"/>
          </p:nvPr>
        </p:nvSpPr>
        <p:spPr>
          <a:xfrm>
            <a:off x="381000" y="685800"/>
            <a:ext cx="6096000" cy="3429000"/>
          </a:xfrm>
          <a:prstGeom prst="rect">
            <a:avLst/>
          </a:prstGeom>
        </p:spPr>
        <p:txBody>
          <a:bodyPr/>
          <a:lstStyle/>
          <a:p>
            <a:endParaRPr/>
          </a:p>
        </p:txBody>
      </p:sp>
      <p:sp>
        <p:nvSpPr>
          <p:cNvPr id="314" name="Shape 314"/>
          <p:cNvSpPr>
            <a:spLocks noGrp="1"/>
          </p:cNvSpPr>
          <p:nvPr>
            <p:ph type="body" sz="quarter" idx="1"/>
          </p:nvPr>
        </p:nvSpPr>
        <p:spPr>
          <a:prstGeom prst="rect">
            <a:avLst/>
          </a:prstGeom>
        </p:spPr>
        <p:txBody>
          <a:bodyPr/>
          <a:lstStyle/>
          <a:p>
            <a:pPr marL="343079" marR="0" lvl="0" indent="-342357" algn="just" defTabSz="914400" eaLnBrk="1" fontAlgn="auto" latinLnBrk="0" hangingPunct="1">
              <a:lnSpc>
                <a:spcPct val="100000"/>
              </a:lnSpc>
              <a:spcBef>
                <a:spcPts val="0"/>
              </a:spcBef>
              <a:spcAft>
                <a:spcPts val="0"/>
              </a:spcAft>
              <a:buClr>
                <a:srgbClr val="203864"/>
              </a:buClr>
              <a:buSzPct val="100000"/>
              <a:buFont typeface="Arial"/>
              <a:buChar char="•"/>
              <a:tabLst/>
              <a:defRPr b="1">
                <a:latin typeface="Gotham Rounded Book"/>
                <a:ea typeface="Gotham Rounded Book"/>
                <a:cs typeface="Gotham Rounded Book"/>
                <a:sym typeface="Gotham Rounded Book"/>
              </a:defRPr>
            </a:pPr>
            <a:r>
              <a:rPr lang="es-ES" sz="1200" dirty="0">
                <a:solidFill>
                  <a:srgbClr val="666666"/>
                </a:solidFill>
                <a:effectLst/>
                <a:latin typeface="Arial" panose="020B0604020202020204" pitchFamily="34" charset="0"/>
                <a:ea typeface="Times New Roman" panose="02020603050405020304" pitchFamily="18" charset="0"/>
                <a:cs typeface="Times New Roman" panose="02020603050405020304" pitchFamily="18" charset="0"/>
              </a:rPr>
              <a:t>Por debajo de esta medida, la banda superior del cinturón de seguridad queda demasiado cerca del cuello y la inferior, en lugar de pasar por encima de los huesos de la pelvis, se desliza hacia el estómago, con el grave riesgo de producir lesiones abdominales en caso de siniestro –la segunda lesión más común en menores que usan el cinturón de seguridad, tras las lesiones en la cabeza–. </a:t>
            </a:r>
            <a:r>
              <a:rPr lang="es-ES" sz="1200" b="1" dirty="0">
                <a:solidFill>
                  <a:srgbClr val="666666"/>
                </a:solidFill>
                <a:effectLst/>
                <a:latin typeface="inherit"/>
                <a:ea typeface="Times New Roman" panose="02020603050405020304" pitchFamily="18" charset="0"/>
                <a:cs typeface="Arial" panose="020B0604020202020204" pitchFamily="34" charset="0"/>
              </a:rPr>
              <a:t>La AAP se reconfirma en que los niños de más edad –hasta los 4 pies 9 pulgadas– que continúan usando SRI tienen un 45% menos de probabilidad de sufrir lesiones graves y un 28% menos de riesgo de muerte que los niños de estatura igual que usan directamente el cinturón de seguridad del vehículo, instando a los pediatras a que orienten a los padres en este sentido</a:t>
            </a:r>
            <a:r>
              <a:rPr lang="es-ES" sz="1200" dirty="0">
                <a:solidFill>
                  <a:srgbClr val="666666"/>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pPr marL="343079" indent="-342357" algn="just">
              <a:buClr>
                <a:srgbClr val="203864"/>
              </a:buClr>
              <a:buSzPct val="100000"/>
              <a:buFont typeface="Arial"/>
              <a:buChar char="•"/>
              <a:defRPr b="1">
                <a:latin typeface="Gotham Rounded Book"/>
                <a:ea typeface="Gotham Rounded Book"/>
                <a:cs typeface="Gotham Rounded Book"/>
                <a:sym typeface="Gotham Rounded Book"/>
              </a:defRPr>
            </a:pPr>
            <a:endParaRPr dirty="0"/>
          </a:p>
        </p:txBody>
      </p:sp>
    </p:spTree>
    <p:extLst>
      <p:ext uri="{BB962C8B-B14F-4D97-AF65-F5344CB8AC3E}">
        <p14:creationId xmlns:p14="http://schemas.microsoft.com/office/powerpoint/2010/main" val="555579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hape 295"/>
          <p:cNvSpPr>
            <a:spLocks noGrp="1" noRot="1" noChangeAspect="1"/>
          </p:cNvSpPr>
          <p:nvPr>
            <p:ph type="sldImg"/>
          </p:nvPr>
        </p:nvSpPr>
        <p:spPr>
          <a:xfrm>
            <a:off x="381000" y="685800"/>
            <a:ext cx="6096000" cy="3429000"/>
          </a:xfrm>
          <a:prstGeom prst="rect">
            <a:avLst/>
          </a:prstGeom>
        </p:spPr>
        <p:txBody>
          <a:bodyPr/>
          <a:lstStyle/>
          <a:p>
            <a:endParaRPr/>
          </a:p>
        </p:txBody>
      </p:sp>
      <p:sp>
        <p:nvSpPr>
          <p:cNvPr id="296" name="Shape 296"/>
          <p:cNvSpPr>
            <a:spLocks noGrp="1"/>
          </p:cNvSpPr>
          <p:nvPr>
            <p:ph type="body" sz="quarter" idx="1"/>
          </p:nvPr>
        </p:nvSpPr>
        <p:spPr>
          <a:prstGeom prst="rect">
            <a:avLst/>
          </a:prstGeom>
        </p:spPr>
        <p:txBody>
          <a:bodyPr/>
          <a:lstStyle/>
          <a:p>
            <a:r>
              <a:t>Ver ultima grafica</a:t>
            </a:r>
          </a:p>
        </p:txBody>
      </p:sp>
    </p:spTree>
    <p:extLst>
      <p:ext uri="{BB962C8B-B14F-4D97-AF65-F5344CB8AC3E}">
        <p14:creationId xmlns:p14="http://schemas.microsoft.com/office/powerpoint/2010/main" val="2066601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hape 295"/>
          <p:cNvSpPr>
            <a:spLocks noGrp="1" noRot="1" noChangeAspect="1"/>
          </p:cNvSpPr>
          <p:nvPr>
            <p:ph type="sldImg"/>
          </p:nvPr>
        </p:nvSpPr>
        <p:spPr>
          <a:xfrm>
            <a:off x="381000" y="685800"/>
            <a:ext cx="6096000" cy="3429000"/>
          </a:xfrm>
          <a:prstGeom prst="rect">
            <a:avLst/>
          </a:prstGeom>
        </p:spPr>
        <p:txBody>
          <a:bodyPr/>
          <a:lstStyle/>
          <a:p>
            <a:endParaRPr/>
          </a:p>
        </p:txBody>
      </p:sp>
      <p:sp>
        <p:nvSpPr>
          <p:cNvPr id="296" name="Shape 296"/>
          <p:cNvSpPr>
            <a:spLocks noGrp="1"/>
          </p:cNvSpPr>
          <p:nvPr>
            <p:ph type="body" sz="quarter" idx="1"/>
          </p:nvPr>
        </p:nvSpPr>
        <p:spPr>
          <a:prstGeom prst="rect">
            <a:avLst/>
          </a:prstGeom>
        </p:spPr>
        <p:txBody>
          <a:bodyPr/>
          <a:lstStyle/>
          <a:p>
            <a:r>
              <a:t>Ver ultima grafica</a:t>
            </a:r>
          </a:p>
        </p:txBody>
      </p:sp>
    </p:spTree>
    <p:extLst>
      <p:ext uri="{BB962C8B-B14F-4D97-AF65-F5344CB8AC3E}">
        <p14:creationId xmlns:p14="http://schemas.microsoft.com/office/powerpoint/2010/main" val="3666758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noRot="1" noChangeAspect="1"/>
          </p:cNvSpPr>
          <p:nvPr>
            <p:ph type="sldImg"/>
          </p:nvPr>
        </p:nvSpPr>
        <p:spPr>
          <a:xfrm>
            <a:off x="381000" y="685800"/>
            <a:ext cx="6096000" cy="3429000"/>
          </a:xfrm>
          <a:prstGeom prst="rect">
            <a:avLst/>
          </a:prstGeom>
        </p:spPr>
        <p:txBody>
          <a:bodyPr/>
          <a:lstStyle/>
          <a:p>
            <a:endParaRPr/>
          </a:p>
        </p:txBody>
      </p:sp>
      <p:sp>
        <p:nvSpPr>
          <p:cNvPr id="239" name="Shape 239"/>
          <p:cNvSpPr>
            <a:spLocks noGrp="1"/>
          </p:cNvSpPr>
          <p:nvPr>
            <p:ph type="body" sz="quarter" idx="1"/>
          </p:nvPr>
        </p:nvSpPr>
        <p:spPr>
          <a:prstGeom prst="rect">
            <a:avLst/>
          </a:prstGeom>
        </p:spPr>
        <p:txBody>
          <a:bodyPr/>
          <a:lstStyle/>
          <a:p>
            <a:r>
              <a:t>Los SRI se pueden instalar de diferentes maneras, con: Cinturones de Seguridad, ISOFIX. Debemos de tener en cuenta que sistema tiene mi auto y cual nuestra silla. </a:t>
            </a:r>
          </a:p>
          <a:p>
            <a:r>
              <a:t>Para poder elegir la instalación. Si la silla y/o el auto no cuentan con ISOFIX no se pueden agregar. </a:t>
            </a:r>
          </a:p>
        </p:txBody>
      </p:sp>
    </p:spTree>
    <p:extLst>
      <p:ext uri="{BB962C8B-B14F-4D97-AF65-F5344CB8AC3E}">
        <p14:creationId xmlns:p14="http://schemas.microsoft.com/office/powerpoint/2010/main" val="3253249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11" name="Texto del título"/>
          <p:cNvSpPr txBox="1">
            <a:spLocks noGrp="1"/>
          </p:cNvSpPr>
          <p:nvPr>
            <p:ph type="title"/>
          </p:nvPr>
        </p:nvSpPr>
        <p:spPr>
          <a:xfrm>
            <a:off x="1524000" y="1122362"/>
            <a:ext cx="9144000" cy="2387601"/>
          </a:xfrm>
          <a:prstGeom prst="rect">
            <a:avLst/>
          </a:prstGeom>
        </p:spPr>
        <p:txBody>
          <a:bodyPr anchor="b"/>
          <a:lstStyle>
            <a:lvl1pPr algn="ctr">
              <a:defRPr sz="6000"/>
            </a:lvl1pPr>
          </a:lstStyle>
          <a:p>
            <a:r>
              <a:t>Texto del título</a:t>
            </a:r>
          </a:p>
        </p:txBody>
      </p:sp>
      <p:sp>
        <p:nvSpPr>
          <p:cNvPr id="12" name="Nivel de texto 1…"/>
          <p:cNvSpPr txBox="1">
            <a:spLocks noGrp="1"/>
          </p:cNvSpPr>
          <p:nvPr>
            <p:ph type="body" sz="quarter" idx="1"/>
          </p:nvPr>
        </p:nvSpPr>
        <p:spPr>
          <a:xfrm>
            <a:off x="1524000" y="3602037"/>
            <a:ext cx="9144000" cy="1655765"/>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Comparación">
    <p:spTree>
      <p:nvGrpSpPr>
        <p:cNvPr id="1" name=""/>
        <p:cNvGrpSpPr/>
        <p:nvPr/>
      </p:nvGrpSpPr>
      <p:grpSpPr>
        <a:xfrm>
          <a:off x="0" y="0"/>
          <a:ext cx="0" cy="0"/>
          <a:chOff x="0" y="0"/>
          <a:chExt cx="0" cy="0"/>
        </a:xfrm>
      </p:grpSpPr>
      <p:sp>
        <p:nvSpPr>
          <p:cNvPr id="47" name="Texto del título"/>
          <p:cNvSpPr txBox="1">
            <a:spLocks noGrp="1"/>
          </p:cNvSpPr>
          <p:nvPr>
            <p:ph type="title"/>
          </p:nvPr>
        </p:nvSpPr>
        <p:spPr>
          <a:xfrm>
            <a:off x="839787" y="365125"/>
            <a:ext cx="10515601" cy="1325563"/>
          </a:xfrm>
          <a:prstGeom prst="rect">
            <a:avLst/>
          </a:prstGeom>
        </p:spPr>
        <p:txBody>
          <a:bodyPr/>
          <a:lstStyle/>
          <a:p>
            <a:r>
              <a:t>Texto del título</a:t>
            </a:r>
          </a:p>
        </p:txBody>
      </p:sp>
      <p:sp>
        <p:nvSpPr>
          <p:cNvPr id="48" name="Nivel de texto 1…"/>
          <p:cNvSpPr txBox="1">
            <a:spLocks noGrp="1"/>
          </p:cNvSpPr>
          <p:nvPr>
            <p:ph type="body" sz="quarter" idx="1"/>
          </p:nvPr>
        </p:nvSpPr>
        <p:spPr>
          <a:xfrm>
            <a:off x="839787" y="1681163"/>
            <a:ext cx="5157790" cy="823915"/>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49" name="Marcador de texto 4"/>
          <p:cNvSpPr>
            <a:spLocks noGrp="1"/>
          </p:cNvSpPr>
          <p:nvPr>
            <p:ph type="body" sz="quarter" idx="21"/>
          </p:nvPr>
        </p:nvSpPr>
        <p:spPr>
          <a:xfrm>
            <a:off x="6172200" y="1681163"/>
            <a:ext cx="5183188" cy="823914"/>
          </a:xfrm>
          <a:prstGeom prst="rect">
            <a:avLst/>
          </a:prstGeom>
        </p:spPr>
        <p:txBody>
          <a:bodyPr anchor="b"/>
          <a:lstStyle/>
          <a:p>
            <a:endParaRPr/>
          </a:p>
        </p:txBody>
      </p:sp>
      <p:sp>
        <p:nvSpPr>
          <p:cNvPr id="5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olo el título">
    <p:spTree>
      <p:nvGrpSpPr>
        <p:cNvPr id="1" name=""/>
        <p:cNvGrpSpPr/>
        <p:nvPr/>
      </p:nvGrpSpPr>
      <p:grpSpPr>
        <a:xfrm>
          <a:off x="0" y="0"/>
          <a:ext cx="0" cy="0"/>
          <a:chOff x="0" y="0"/>
          <a:chExt cx="0" cy="0"/>
        </a:xfrm>
      </p:grpSpPr>
      <p:sp>
        <p:nvSpPr>
          <p:cNvPr id="57" name="Texto del título"/>
          <p:cNvSpPr txBox="1">
            <a:spLocks noGrp="1"/>
          </p:cNvSpPr>
          <p:nvPr>
            <p:ph type="title"/>
          </p:nvPr>
        </p:nvSpPr>
        <p:spPr>
          <a:prstGeom prst="rect">
            <a:avLst/>
          </a:prstGeom>
        </p:spPr>
        <p:txBody>
          <a:bodyPr/>
          <a:lstStyle/>
          <a:p>
            <a:r>
              <a:t>Texto del título</a:t>
            </a:r>
          </a:p>
        </p:txBody>
      </p:sp>
      <p:sp>
        <p:nvSpPr>
          <p:cNvPr id="5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En blanco">
    <p:spTree>
      <p:nvGrpSpPr>
        <p:cNvPr id="1" name=""/>
        <p:cNvGrpSpPr/>
        <p:nvPr/>
      </p:nvGrpSpPr>
      <p:grpSpPr>
        <a:xfrm>
          <a:off x="0" y="0"/>
          <a:ext cx="0" cy="0"/>
          <a:chOff x="0" y="0"/>
          <a:chExt cx="0" cy="0"/>
        </a:xfrm>
      </p:grpSpPr>
      <p:sp>
        <p:nvSpPr>
          <p:cNvPr id="6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ntenido con título">
    <p:spTree>
      <p:nvGrpSpPr>
        <p:cNvPr id="1" name=""/>
        <p:cNvGrpSpPr/>
        <p:nvPr/>
      </p:nvGrpSpPr>
      <p:grpSpPr>
        <a:xfrm>
          <a:off x="0" y="0"/>
          <a:ext cx="0" cy="0"/>
          <a:chOff x="0" y="0"/>
          <a:chExt cx="0" cy="0"/>
        </a:xfrm>
      </p:grpSpPr>
      <p:sp>
        <p:nvSpPr>
          <p:cNvPr id="72" name="Texto del título"/>
          <p:cNvSpPr txBox="1">
            <a:spLocks noGrp="1"/>
          </p:cNvSpPr>
          <p:nvPr>
            <p:ph type="title"/>
          </p:nvPr>
        </p:nvSpPr>
        <p:spPr>
          <a:xfrm>
            <a:off x="839787" y="457200"/>
            <a:ext cx="3932240" cy="1600200"/>
          </a:xfrm>
          <a:prstGeom prst="rect">
            <a:avLst/>
          </a:prstGeom>
        </p:spPr>
        <p:txBody>
          <a:bodyPr anchor="b"/>
          <a:lstStyle>
            <a:lvl1pPr>
              <a:defRPr sz="3200"/>
            </a:lvl1pPr>
          </a:lstStyle>
          <a:p>
            <a:r>
              <a:t>Texto del título</a:t>
            </a:r>
          </a:p>
        </p:txBody>
      </p:sp>
      <p:sp>
        <p:nvSpPr>
          <p:cNvPr id="73" name="Nivel de texto 1…"/>
          <p:cNvSpPr txBox="1">
            <a:spLocks noGrp="1"/>
          </p:cNvSpPr>
          <p:nvPr>
            <p:ph type="body" sz="half" idx="1"/>
          </p:nvPr>
        </p:nvSpPr>
        <p:spPr>
          <a:xfrm>
            <a:off x="5183187" y="987425"/>
            <a:ext cx="6172203"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Nivel de texto 1</a:t>
            </a:r>
          </a:p>
          <a:p>
            <a:pPr lvl="1"/>
            <a:r>
              <a:t>Nivel de texto 2</a:t>
            </a:r>
          </a:p>
          <a:p>
            <a:pPr lvl="2"/>
            <a:r>
              <a:t>Nivel de texto 3</a:t>
            </a:r>
          </a:p>
          <a:p>
            <a:pPr lvl="3"/>
            <a:r>
              <a:t>Nivel de texto 4</a:t>
            </a:r>
          </a:p>
          <a:p>
            <a:pPr lvl="4"/>
            <a:r>
              <a:t>Nivel de texto 5</a:t>
            </a:r>
          </a:p>
        </p:txBody>
      </p:sp>
      <p:sp>
        <p:nvSpPr>
          <p:cNvPr id="74" name="Marcador de texto 3"/>
          <p:cNvSpPr>
            <a:spLocks noGrp="1"/>
          </p:cNvSpPr>
          <p:nvPr>
            <p:ph type="body" sz="quarter" idx="21"/>
          </p:nvPr>
        </p:nvSpPr>
        <p:spPr>
          <a:xfrm>
            <a:off x="839786" y="2057400"/>
            <a:ext cx="3932242" cy="3811588"/>
          </a:xfrm>
          <a:prstGeom prst="rect">
            <a:avLst/>
          </a:prstGeom>
        </p:spPr>
        <p:txBody>
          <a:bodyPr/>
          <a:lstStyle/>
          <a:p>
            <a:endParaRPr/>
          </a:p>
        </p:txBody>
      </p:sp>
      <p:sp>
        <p:nvSpPr>
          <p:cNvPr id="7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Imagen con título">
    <p:spTree>
      <p:nvGrpSpPr>
        <p:cNvPr id="1" name=""/>
        <p:cNvGrpSpPr/>
        <p:nvPr/>
      </p:nvGrpSpPr>
      <p:grpSpPr>
        <a:xfrm>
          <a:off x="0" y="0"/>
          <a:ext cx="0" cy="0"/>
          <a:chOff x="0" y="0"/>
          <a:chExt cx="0" cy="0"/>
        </a:xfrm>
      </p:grpSpPr>
      <p:sp>
        <p:nvSpPr>
          <p:cNvPr id="82" name="Texto del título"/>
          <p:cNvSpPr txBox="1">
            <a:spLocks noGrp="1"/>
          </p:cNvSpPr>
          <p:nvPr>
            <p:ph type="title"/>
          </p:nvPr>
        </p:nvSpPr>
        <p:spPr>
          <a:xfrm>
            <a:off x="839787" y="457200"/>
            <a:ext cx="3932240" cy="1600200"/>
          </a:xfrm>
          <a:prstGeom prst="rect">
            <a:avLst/>
          </a:prstGeom>
        </p:spPr>
        <p:txBody>
          <a:bodyPr anchor="b"/>
          <a:lstStyle>
            <a:lvl1pPr>
              <a:defRPr sz="3200"/>
            </a:lvl1pPr>
          </a:lstStyle>
          <a:p>
            <a:r>
              <a:t>Texto del título</a:t>
            </a:r>
          </a:p>
        </p:txBody>
      </p:sp>
      <p:sp>
        <p:nvSpPr>
          <p:cNvPr id="83" name="Marcador de posición de imagen 2"/>
          <p:cNvSpPr>
            <a:spLocks noGrp="1"/>
          </p:cNvSpPr>
          <p:nvPr>
            <p:ph type="pic" sz="half" idx="21"/>
          </p:nvPr>
        </p:nvSpPr>
        <p:spPr>
          <a:xfrm>
            <a:off x="5183187" y="987425"/>
            <a:ext cx="6172203" cy="4873625"/>
          </a:xfrm>
          <a:prstGeom prst="rect">
            <a:avLst/>
          </a:prstGeom>
        </p:spPr>
        <p:txBody>
          <a:bodyPr lIns="91439" tIns="45719" rIns="91439" bIns="45719">
            <a:noAutofit/>
          </a:bodyPr>
          <a:lstStyle/>
          <a:p>
            <a:endParaRPr/>
          </a:p>
        </p:txBody>
      </p:sp>
      <p:sp>
        <p:nvSpPr>
          <p:cNvPr id="84" name="Nivel de texto 1…"/>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Nivel de texto 1</a:t>
            </a:r>
          </a:p>
          <a:p>
            <a:pPr lvl="1"/>
            <a:r>
              <a:t>Nivel de texto 2</a:t>
            </a:r>
          </a:p>
          <a:p>
            <a:pPr lvl="2"/>
            <a:r>
              <a:t>Nivel de texto 3</a:t>
            </a:r>
          </a:p>
          <a:p>
            <a:pPr lvl="3"/>
            <a:r>
              <a:t>Nivel de texto 4</a:t>
            </a:r>
          </a:p>
          <a:p>
            <a:pPr lvl="4"/>
            <a:r>
              <a:t>Nivel de texto 5</a:t>
            </a:r>
          </a:p>
        </p:txBody>
      </p:sp>
      <p:sp>
        <p:nvSpPr>
          <p:cNvPr id="8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1E37B9-9816-EFBF-DEE0-3489ADA34A01}"/>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ECF74833-0E41-F3A4-5214-6A5AE4199AF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1E69C1F6-13E3-9F4D-7D03-72BDA8B4C652}"/>
              </a:ext>
            </a:extLst>
          </p:cNvPr>
          <p:cNvSpPr>
            <a:spLocks noGrp="1"/>
          </p:cNvSpPr>
          <p:nvPr>
            <p:ph type="dt" sz="half" idx="10"/>
          </p:nvPr>
        </p:nvSpPr>
        <p:spPr/>
        <p:txBody>
          <a:bodyPr/>
          <a:lstStyle/>
          <a:p>
            <a:fld id="{5A4602F2-A6D0-4156-B11D-0A42E678826D}" type="datetimeFigureOut">
              <a:rPr lang="es-UY" smtClean="0"/>
              <a:t>8/4/24</a:t>
            </a:fld>
            <a:endParaRPr lang="es-UY"/>
          </a:p>
        </p:txBody>
      </p:sp>
      <p:sp>
        <p:nvSpPr>
          <p:cNvPr id="5" name="Marcador de pie de página 4">
            <a:extLst>
              <a:ext uri="{FF2B5EF4-FFF2-40B4-BE49-F238E27FC236}">
                <a16:creationId xmlns:a16="http://schemas.microsoft.com/office/drawing/2014/main" id="{7B89906A-ECA7-15AE-14CB-9DE37C7F9263}"/>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F5D5335-0450-8CF1-5854-51211012C51C}"/>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881931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el título"/>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Texto del título</a:t>
            </a:r>
          </a:p>
        </p:txBody>
      </p:sp>
      <p:sp>
        <p:nvSpPr>
          <p:cNvPr id="3" name="Nivel de texto 1…"/>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11095181" y="6414762"/>
            <a:ext cx="258620" cy="248302"/>
          </a:xfrm>
          <a:prstGeom prst="rect">
            <a:avLst/>
          </a:prstGeom>
          <a:ln w="12700">
            <a:miter lim="400000"/>
          </a:ln>
        </p:spPr>
        <p:txBody>
          <a:bodyPr wrap="none" lIns="45718" tIns="45718" rIns="45718" bIns="45718" anchor="ctr">
            <a:spAutoFit/>
          </a:bodyPr>
          <a:lstStyle>
            <a:lvl1pPr algn="r">
              <a:lnSpc>
                <a:spcPct val="100000"/>
              </a:lnSpc>
              <a:defRPr sz="1200">
                <a:solidFill>
                  <a:srgbClr val="888888"/>
                </a:solidFill>
              </a:defRPr>
            </a:lvl1pPr>
          </a:lstStyle>
          <a:p>
            <a:fld id="{86CB4B4D-7CA3-9044-876B-883B54F8677D}" type="slidenum">
              <a:t>‹Nº›</a:t>
            </a:fld>
            <a:endParaRPr/>
          </a:p>
        </p:txBody>
      </p:sp>
    </p:spTree>
  </p:cSld>
  <p:clrMap bg1="dk1" tx1="lt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image" Target="../media/image26.bin"/></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9.jpe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0.png"/><Relationship Id="rId4" Type="http://schemas.openxmlformats.org/officeDocument/2006/relationships/image" Target="../media/image7.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8.png"/><Relationship Id="rId7"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0.pn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3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xml"/><Relationship Id="rId7" Type="http://schemas.openxmlformats.org/officeDocument/2006/relationships/image" Target="../media/image38.png"/><Relationship Id="rId2" Type="http://schemas.openxmlformats.org/officeDocument/2006/relationships/video" Target="../media/media1.mpg"/><Relationship Id="rId1" Type="http://schemas.microsoft.com/office/2007/relationships/media" Target="../media/media1.mpg"/><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notesSlide" Target="../notesSlides/notesSlide7.xml"/><Relationship Id="rId9"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3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17.png"/><Relationship Id="rId7" Type="http://schemas.openxmlformats.org/officeDocument/2006/relationships/image" Target="../media/image50.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jpe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9.jpeg"/><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F519467-BBEA-57B0-E3E3-E743EB755B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7392"/>
            <a:ext cx="12192000" cy="6858000"/>
          </a:xfrm>
          <a:prstGeom prst="rect">
            <a:avLst/>
          </a:prstGeom>
        </p:spPr>
      </p:pic>
      <p:pic>
        <p:nvPicPr>
          <p:cNvPr id="10" name="Imagen 9">
            <a:extLst>
              <a:ext uri="{FF2B5EF4-FFF2-40B4-BE49-F238E27FC236}">
                <a16:creationId xmlns:a16="http://schemas.microsoft.com/office/drawing/2014/main" id="{017CC5F3-CE9D-7EF4-E1B4-813994146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907" y="1917553"/>
            <a:ext cx="9478185" cy="3671823"/>
          </a:xfrm>
          <a:prstGeom prst="rect">
            <a:avLst/>
          </a:prstGeom>
        </p:spPr>
      </p:pic>
      <p:pic>
        <p:nvPicPr>
          <p:cNvPr id="12" name="Imagen 11">
            <a:extLst>
              <a:ext uri="{FF2B5EF4-FFF2-40B4-BE49-F238E27FC236}">
                <a16:creationId xmlns:a16="http://schemas.microsoft.com/office/drawing/2014/main" id="{31A1062D-77AA-8B36-08F4-867E088A7E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3630" y="5902416"/>
            <a:ext cx="6081393" cy="642543"/>
          </a:xfrm>
          <a:prstGeom prst="rect">
            <a:avLst/>
          </a:prstGeom>
        </p:spPr>
      </p:pic>
      <p:pic>
        <p:nvPicPr>
          <p:cNvPr id="15" name="Imagen 14">
            <a:extLst>
              <a:ext uri="{FF2B5EF4-FFF2-40B4-BE49-F238E27FC236}">
                <a16:creationId xmlns:a16="http://schemas.microsoft.com/office/drawing/2014/main" id="{AE1D73CE-3EAC-C328-FF28-958277E998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9146" y="442743"/>
            <a:ext cx="6253706" cy="1318290"/>
          </a:xfrm>
          <a:prstGeom prst="rect">
            <a:avLst/>
          </a:prstGeom>
        </p:spPr>
      </p:pic>
      <p:sp>
        <p:nvSpPr>
          <p:cNvPr id="16" name="CuadroTexto 15">
            <a:extLst>
              <a:ext uri="{FF2B5EF4-FFF2-40B4-BE49-F238E27FC236}">
                <a16:creationId xmlns:a16="http://schemas.microsoft.com/office/drawing/2014/main" id="{349F4D08-812C-B693-20E8-3F75534B8D60}"/>
              </a:ext>
            </a:extLst>
          </p:cNvPr>
          <p:cNvSpPr txBox="1"/>
          <p:nvPr/>
        </p:nvSpPr>
        <p:spPr>
          <a:xfrm>
            <a:off x="2170386" y="2469931"/>
            <a:ext cx="7688317" cy="1246495"/>
          </a:xfrm>
          <a:prstGeom prst="rect">
            <a:avLst/>
          </a:prstGeom>
          <a:noFill/>
        </p:spPr>
        <p:txBody>
          <a:bodyPr wrap="square" rtlCol="0">
            <a:spAutoFit/>
          </a:bodyPr>
          <a:lstStyle/>
          <a:p>
            <a:pPr algn="ctr">
              <a:lnSpc>
                <a:spcPts val="4500"/>
              </a:lnSpc>
            </a:pPr>
            <a:r>
              <a:rPr lang="es-ES" sz="4000" dirty="0">
                <a:solidFill>
                  <a:schemeClr val="bg2">
                    <a:lumMod val="50000"/>
                  </a:schemeClr>
                </a:solidFill>
                <a:latin typeface="Akzidenz-Grotesk BQ Condensed" pitchFamily="50" charset="0"/>
              </a:rPr>
              <a:t>LOS NIÑOS COMO PASAJEROS</a:t>
            </a:r>
          </a:p>
          <a:p>
            <a:pPr algn="ctr">
              <a:lnSpc>
                <a:spcPts val="4500"/>
              </a:lnSpc>
            </a:pPr>
            <a:r>
              <a:rPr lang="es-ES" sz="4000" dirty="0">
                <a:solidFill>
                  <a:schemeClr val="bg2">
                    <a:lumMod val="50000"/>
                  </a:schemeClr>
                </a:solidFill>
                <a:latin typeface="Akzidenz-Grotesk BQ Condensed" pitchFamily="50" charset="0"/>
              </a:rPr>
              <a:t>DE VEHÍCULOS</a:t>
            </a:r>
            <a:endParaRPr lang="es-419" sz="4000" dirty="0">
              <a:solidFill>
                <a:schemeClr val="bg2">
                  <a:lumMod val="50000"/>
                </a:schemeClr>
              </a:solidFill>
              <a:latin typeface="Akzidenz-Grotesk BQ Condensed" pitchFamily="50" charset="0"/>
            </a:endParaRPr>
          </a:p>
        </p:txBody>
      </p:sp>
      <p:sp>
        <p:nvSpPr>
          <p:cNvPr id="17" name="CuadroTexto 16">
            <a:extLst>
              <a:ext uri="{FF2B5EF4-FFF2-40B4-BE49-F238E27FC236}">
                <a16:creationId xmlns:a16="http://schemas.microsoft.com/office/drawing/2014/main" id="{480301B0-8D4E-8A7E-37CA-461C9504794B}"/>
              </a:ext>
            </a:extLst>
          </p:cNvPr>
          <p:cNvSpPr txBox="1"/>
          <p:nvPr/>
        </p:nvSpPr>
        <p:spPr>
          <a:xfrm>
            <a:off x="1356907" y="4124764"/>
            <a:ext cx="9478185" cy="669414"/>
          </a:xfrm>
          <a:prstGeom prst="rect">
            <a:avLst/>
          </a:prstGeom>
          <a:noFill/>
        </p:spPr>
        <p:txBody>
          <a:bodyPr wrap="square" rtlCol="0">
            <a:spAutoFit/>
          </a:bodyPr>
          <a:lstStyle/>
          <a:p>
            <a:pPr algn="ctr">
              <a:lnSpc>
                <a:spcPts val="4500"/>
              </a:lnSpc>
            </a:pPr>
            <a:r>
              <a:rPr lang="es-ES" sz="4000" dirty="0">
                <a:solidFill>
                  <a:srgbClr val="00AFEF"/>
                </a:solidFill>
                <a:latin typeface="Akzidenz-Grotesk BQ Condensed" pitchFamily="50" charset="0"/>
              </a:rPr>
              <a:t>MATHIAS SILVA RECALDE</a:t>
            </a:r>
            <a:endParaRPr lang="es-419" sz="4000" dirty="0">
              <a:solidFill>
                <a:srgbClr val="00AFEF"/>
              </a:solidFill>
              <a:latin typeface="Akzidenz-Grotesk BQ Condensed" pitchFamily="50" charset="0"/>
            </a:endParaRPr>
          </a:p>
        </p:txBody>
      </p:sp>
      <p:sp>
        <p:nvSpPr>
          <p:cNvPr id="18" name="CuadroTexto 17">
            <a:extLst>
              <a:ext uri="{FF2B5EF4-FFF2-40B4-BE49-F238E27FC236}">
                <a16:creationId xmlns:a16="http://schemas.microsoft.com/office/drawing/2014/main" id="{8A254993-513E-F2AC-9008-1D242DD140CE}"/>
              </a:ext>
            </a:extLst>
          </p:cNvPr>
          <p:cNvSpPr txBox="1"/>
          <p:nvPr/>
        </p:nvSpPr>
        <p:spPr>
          <a:xfrm>
            <a:off x="1356906" y="4462218"/>
            <a:ext cx="9478185" cy="606384"/>
          </a:xfrm>
          <a:prstGeom prst="rect">
            <a:avLst/>
          </a:prstGeom>
          <a:noFill/>
        </p:spPr>
        <p:txBody>
          <a:bodyPr wrap="square" rtlCol="0">
            <a:spAutoFit/>
          </a:bodyPr>
          <a:lstStyle/>
          <a:p>
            <a:pPr algn="ctr">
              <a:lnSpc>
                <a:spcPts val="4500"/>
              </a:lnSpc>
            </a:pPr>
            <a:r>
              <a:rPr lang="es-ES" sz="2400" dirty="0">
                <a:solidFill>
                  <a:schemeClr val="bg2">
                    <a:lumMod val="50000"/>
                  </a:schemeClr>
                </a:solidFill>
                <a:latin typeface="Akzidenz-Grotesk BQ Condensed" pitchFamily="50" charset="0"/>
              </a:rPr>
              <a:t>GERENTE DE CAPACITACIÓN</a:t>
            </a:r>
            <a:endParaRPr lang="es-419" sz="2400" dirty="0">
              <a:solidFill>
                <a:schemeClr val="bg2">
                  <a:lumMod val="50000"/>
                </a:schemeClr>
              </a:solidFill>
              <a:latin typeface="Akzidenz-Grotesk BQ Condensed" pitchFamily="50" charset="0"/>
            </a:endParaRPr>
          </a:p>
        </p:txBody>
      </p:sp>
      <p:sp>
        <p:nvSpPr>
          <p:cNvPr id="19" name="CuadroTexto 18">
            <a:extLst>
              <a:ext uri="{FF2B5EF4-FFF2-40B4-BE49-F238E27FC236}">
                <a16:creationId xmlns:a16="http://schemas.microsoft.com/office/drawing/2014/main" id="{AC2D5BDC-3A96-C6DB-FE62-BF92381EE47D}"/>
              </a:ext>
            </a:extLst>
          </p:cNvPr>
          <p:cNvSpPr txBox="1"/>
          <p:nvPr/>
        </p:nvSpPr>
        <p:spPr>
          <a:xfrm>
            <a:off x="1356905" y="4852042"/>
            <a:ext cx="9478185" cy="617413"/>
          </a:xfrm>
          <a:prstGeom prst="rect">
            <a:avLst/>
          </a:prstGeom>
          <a:noFill/>
        </p:spPr>
        <p:txBody>
          <a:bodyPr wrap="square" rtlCol="0">
            <a:spAutoFit/>
          </a:bodyPr>
          <a:lstStyle/>
          <a:p>
            <a:pPr algn="ctr">
              <a:lnSpc>
                <a:spcPts val="4500"/>
              </a:lnSpc>
            </a:pPr>
            <a:r>
              <a:rPr lang="es-ES" sz="2800" dirty="0">
                <a:solidFill>
                  <a:schemeClr val="bg2">
                    <a:lumMod val="50000"/>
                  </a:schemeClr>
                </a:solidFill>
                <a:latin typeface="Akzidenz-Grotesk BQ Condensed" pitchFamily="50" charset="0"/>
              </a:rPr>
              <a:t>FUNDACIÓN GONZALO RODRÍGUEZ</a:t>
            </a:r>
            <a:endParaRPr lang="es-419" sz="28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68799185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726CE1B3-9D86-CA9A-96F9-078C9B7F93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65" y="190883"/>
            <a:ext cx="12360729" cy="8240486"/>
          </a:xfrm>
          <a:prstGeom prst="rect">
            <a:avLst/>
          </a:prstGeo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03912" y="5480301"/>
            <a:ext cx="3688088" cy="1377699"/>
          </a:xfrm>
          <a:prstGeom prst="rect">
            <a:avLst/>
          </a:prstGeom>
        </p:spPr>
      </p:pic>
      <p:pic>
        <p:nvPicPr>
          <p:cNvPr id="2" name="Imagen 5" descr="Imagen 5">
            <a:extLst>
              <a:ext uri="{FF2B5EF4-FFF2-40B4-BE49-F238E27FC236}">
                <a16:creationId xmlns:a16="http://schemas.microsoft.com/office/drawing/2014/main" id="{ABB6DA6F-E71B-30C7-E436-BB041AB636D8}"/>
              </a:ext>
            </a:extLst>
          </p:cNvPr>
          <p:cNvPicPr>
            <a:picLocks noChangeAspect="1"/>
          </p:cNvPicPr>
          <p:nvPr/>
        </p:nvPicPr>
        <p:blipFill>
          <a:blip r:embed="rId5"/>
          <a:stretch>
            <a:fillRect/>
          </a:stretch>
        </p:blipFill>
        <p:spPr>
          <a:xfrm>
            <a:off x="489960" y="2863012"/>
            <a:ext cx="3242511" cy="4163223"/>
          </a:xfrm>
          <a:prstGeom prst="rect">
            <a:avLst/>
          </a:prstGeom>
          <a:ln w="12700">
            <a:miter lim="400000"/>
          </a:ln>
        </p:spPr>
      </p:pic>
      <p:pic>
        <p:nvPicPr>
          <p:cNvPr id="4" name="Imagen 3">
            <a:extLst>
              <a:ext uri="{FF2B5EF4-FFF2-40B4-BE49-F238E27FC236}">
                <a16:creationId xmlns:a16="http://schemas.microsoft.com/office/drawing/2014/main" id="{C531E62D-F34C-5C1A-2BA0-F57A520313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5953"/>
            <a:ext cx="12192000" cy="1368801"/>
          </a:xfrm>
          <a:prstGeom prst="rect">
            <a:avLst/>
          </a:prstGeom>
        </p:spPr>
      </p:pic>
      <p:pic>
        <p:nvPicPr>
          <p:cNvPr id="5" name="Imagen 4">
            <a:extLst>
              <a:ext uri="{FF2B5EF4-FFF2-40B4-BE49-F238E27FC236}">
                <a16:creationId xmlns:a16="http://schemas.microsoft.com/office/drawing/2014/main" id="{722B4DEB-EB34-99C7-0321-FD205AC56D4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6659" y="344127"/>
            <a:ext cx="1774557" cy="648639"/>
          </a:xfrm>
          <a:prstGeom prst="rect">
            <a:avLst/>
          </a:prstGeom>
        </p:spPr>
      </p:pic>
      <p:pic>
        <p:nvPicPr>
          <p:cNvPr id="7" name="Imagen 6">
            <a:extLst>
              <a:ext uri="{FF2B5EF4-FFF2-40B4-BE49-F238E27FC236}">
                <a16:creationId xmlns:a16="http://schemas.microsoft.com/office/drawing/2014/main" id="{58B8DE1F-AC82-6F57-E319-0D4DB670B6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28970" y="392812"/>
            <a:ext cx="4126371" cy="709146"/>
          </a:xfrm>
          <a:prstGeom prst="rect">
            <a:avLst/>
          </a:prstGeom>
        </p:spPr>
      </p:pic>
      <p:pic>
        <p:nvPicPr>
          <p:cNvPr id="8" name="Imagen 7">
            <a:extLst>
              <a:ext uri="{FF2B5EF4-FFF2-40B4-BE49-F238E27FC236}">
                <a16:creationId xmlns:a16="http://schemas.microsoft.com/office/drawing/2014/main" id="{0185C0FC-5E6D-B740-4EDD-D840C6E171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01657" y="190883"/>
            <a:ext cx="3693248" cy="1038561"/>
          </a:xfrm>
          <a:prstGeom prst="rect">
            <a:avLst/>
          </a:prstGeom>
        </p:spPr>
      </p:pic>
      <p:pic>
        <p:nvPicPr>
          <p:cNvPr id="12" name="Imagen 11">
            <a:extLst>
              <a:ext uri="{FF2B5EF4-FFF2-40B4-BE49-F238E27FC236}">
                <a16:creationId xmlns:a16="http://schemas.microsoft.com/office/drawing/2014/main" id="{2BB2BC3A-49CA-09E4-DF10-EE5A2DDFCA3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58504" y="4011769"/>
            <a:ext cx="2505423" cy="1767177"/>
          </a:xfrm>
          <a:prstGeom prst="rect">
            <a:avLst/>
          </a:prstGeom>
        </p:spPr>
      </p:pic>
    </p:spTree>
    <p:extLst>
      <p:ext uri="{BB962C8B-B14F-4D97-AF65-F5344CB8AC3E}">
        <p14:creationId xmlns:p14="http://schemas.microsoft.com/office/powerpoint/2010/main" val="209674725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Imagen 5" descr="Imagen 5"/>
          <p:cNvPicPr>
            <a:picLocks noChangeAspect="1"/>
          </p:cNvPicPr>
          <p:nvPr/>
        </p:nvPicPr>
        <p:blipFill>
          <a:blip r:embed="rId3"/>
          <a:stretch>
            <a:fillRect/>
          </a:stretch>
        </p:blipFill>
        <p:spPr>
          <a:xfrm>
            <a:off x="8503911" y="5480301"/>
            <a:ext cx="3688089" cy="1377700"/>
          </a:xfrm>
          <a:prstGeom prst="rect">
            <a:avLst/>
          </a:prstGeom>
          <a:ln w="12700">
            <a:miter lim="400000"/>
          </a:ln>
        </p:spPr>
      </p:pic>
      <p:pic>
        <p:nvPicPr>
          <p:cNvPr id="121" name="Imagen 4" descr="Imagen 4"/>
          <p:cNvPicPr>
            <a:picLocks noChangeAspect="1"/>
          </p:cNvPicPr>
          <p:nvPr/>
        </p:nvPicPr>
        <p:blipFill>
          <a:blip r:embed="rId4"/>
          <a:stretch>
            <a:fillRect/>
          </a:stretch>
        </p:blipFill>
        <p:spPr>
          <a:xfrm>
            <a:off x="1429896" y="1935062"/>
            <a:ext cx="8918059" cy="3260444"/>
          </a:xfrm>
          <a:prstGeom prst="rect">
            <a:avLst/>
          </a:prstGeom>
          <a:ln w="12700">
            <a:miter lim="400000"/>
          </a:ln>
        </p:spPr>
      </p:pic>
      <p:pic>
        <p:nvPicPr>
          <p:cNvPr id="122" name="Imagen 10" descr="Imagen 10"/>
          <p:cNvPicPr>
            <a:picLocks noChangeAspect="1"/>
          </p:cNvPicPr>
          <p:nvPr/>
        </p:nvPicPr>
        <p:blipFill>
          <a:blip r:embed="rId5"/>
          <a:stretch>
            <a:fillRect/>
          </a:stretch>
        </p:blipFill>
        <p:spPr>
          <a:xfrm>
            <a:off x="1223937" y="5739086"/>
            <a:ext cx="3392810" cy="860130"/>
          </a:xfrm>
          <a:prstGeom prst="rect">
            <a:avLst/>
          </a:prstGeom>
          <a:ln w="12700">
            <a:miter lim="400000"/>
          </a:ln>
        </p:spPr>
      </p:pic>
      <p:pic>
        <p:nvPicPr>
          <p:cNvPr id="6" name="Imagen 5">
            <a:extLst>
              <a:ext uri="{FF2B5EF4-FFF2-40B4-BE49-F238E27FC236}">
                <a16:creationId xmlns:a16="http://schemas.microsoft.com/office/drawing/2014/main" id="{0477AE8E-7A20-BB1C-9C2C-3753145AD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7" name="Imagen 6">
            <a:extLst>
              <a:ext uri="{FF2B5EF4-FFF2-40B4-BE49-F238E27FC236}">
                <a16:creationId xmlns:a16="http://schemas.microsoft.com/office/drawing/2014/main" id="{BC9C534F-8C90-B547-4FE5-C720AC3418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8" name="Imagen 7">
            <a:extLst>
              <a:ext uri="{FF2B5EF4-FFF2-40B4-BE49-F238E27FC236}">
                <a16:creationId xmlns:a16="http://schemas.microsoft.com/office/drawing/2014/main" id="{C946FB98-2F75-6002-3378-238B445362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9" name="Imagen 8">
            <a:extLst>
              <a:ext uri="{FF2B5EF4-FFF2-40B4-BE49-F238E27FC236}">
                <a16:creationId xmlns:a16="http://schemas.microsoft.com/office/drawing/2014/main" id="{D6FF148E-8782-6DFB-6094-9B7E2D5B1F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magen 2" descr="Imagen 2"/>
          <p:cNvPicPr>
            <a:picLocks noChangeAspect="1"/>
          </p:cNvPicPr>
          <p:nvPr/>
        </p:nvPicPr>
        <p:blipFill>
          <a:blip r:embed="rId2"/>
          <a:stretch>
            <a:fillRect/>
          </a:stretch>
        </p:blipFill>
        <p:spPr>
          <a:xfrm>
            <a:off x="0" y="-1443759"/>
            <a:ext cx="12363450" cy="9272586"/>
          </a:xfrm>
          <a:prstGeom prst="rect">
            <a:avLst/>
          </a:prstGeom>
          <a:ln>
            <a:solidFill>
              <a:schemeClr val="accent1"/>
            </a:solidFill>
          </a:ln>
        </p:spPr>
      </p:pic>
      <p:pic>
        <p:nvPicPr>
          <p:cNvPr id="128" name="Imagen 5" descr="Imagen 5"/>
          <p:cNvPicPr>
            <a:picLocks noChangeAspect="1"/>
          </p:cNvPicPr>
          <p:nvPr/>
        </p:nvPicPr>
        <p:blipFill>
          <a:blip r:embed="rId3"/>
          <a:stretch>
            <a:fillRect/>
          </a:stretch>
        </p:blipFill>
        <p:spPr>
          <a:xfrm>
            <a:off x="8678242" y="2834359"/>
            <a:ext cx="3242511" cy="4163223"/>
          </a:xfrm>
          <a:prstGeom prst="rect">
            <a:avLst/>
          </a:prstGeom>
          <a:ln w="12700">
            <a:miter lim="400000"/>
          </a:ln>
        </p:spPr>
      </p:pic>
      <p:pic>
        <p:nvPicPr>
          <p:cNvPr id="129" name="Imagen 3" descr="Imagen 3"/>
          <p:cNvPicPr>
            <a:picLocks noChangeAspect="1"/>
          </p:cNvPicPr>
          <p:nvPr/>
        </p:nvPicPr>
        <p:blipFill>
          <a:blip r:embed="rId4"/>
          <a:stretch>
            <a:fillRect/>
          </a:stretch>
        </p:blipFill>
        <p:spPr>
          <a:xfrm>
            <a:off x="9057492" y="3892215"/>
            <a:ext cx="2679263" cy="2628900"/>
          </a:xfrm>
          <a:prstGeom prst="rect">
            <a:avLst/>
          </a:prstGeom>
          <a:ln w="12700">
            <a:miter lim="400000"/>
          </a:ln>
        </p:spPr>
      </p:pic>
      <p:pic>
        <p:nvPicPr>
          <p:cNvPr id="2" name="Imagen 1">
            <a:extLst>
              <a:ext uri="{FF2B5EF4-FFF2-40B4-BE49-F238E27FC236}">
                <a16:creationId xmlns:a16="http://schemas.microsoft.com/office/drawing/2014/main" id="{4F028794-25E5-F34F-3737-4698F3285B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5953"/>
            <a:ext cx="12192000" cy="1368801"/>
          </a:xfrm>
          <a:prstGeom prst="rect">
            <a:avLst/>
          </a:prstGeom>
        </p:spPr>
      </p:pic>
      <p:pic>
        <p:nvPicPr>
          <p:cNvPr id="3" name="Imagen 2">
            <a:extLst>
              <a:ext uri="{FF2B5EF4-FFF2-40B4-BE49-F238E27FC236}">
                <a16:creationId xmlns:a16="http://schemas.microsoft.com/office/drawing/2014/main" id="{5036088C-508D-576F-3B78-18A783E9B8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6659" y="344127"/>
            <a:ext cx="1774557" cy="648639"/>
          </a:xfrm>
          <a:prstGeom prst="rect">
            <a:avLst/>
          </a:prstGeom>
        </p:spPr>
      </p:pic>
      <p:pic>
        <p:nvPicPr>
          <p:cNvPr id="4" name="Imagen 3">
            <a:extLst>
              <a:ext uri="{FF2B5EF4-FFF2-40B4-BE49-F238E27FC236}">
                <a16:creationId xmlns:a16="http://schemas.microsoft.com/office/drawing/2014/main" id="{ED8F2FFC-05DB-F7A9-A480-D91427AF25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28970" y="392812"/>
            <a:ext cx="4126371" cy="709146"/>
          </a:xfrm>
          <a:prstGeom prst="rect">
            <a:avLst/>
          </a:prstGeom>
        </p:spPr>
      </p:pic>
      <p:pic>
        <p:nvPicPr>
          <p:cNvPr id="5" name="Imagen 4">
            <a:extLst>
              <a:ext uri="{FF2B5EF4-FFF2-40B4-BE49-F238E27FC236}">
                <a16:creationId xmlns:a16="http://schemas.microsoft.com/office/drawing/2014/main" id="{D96EC9C3-8372-26A0-B62E-11376586F8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01657" y="190883"/>
            <a:ext cx="3693248" cy="1038561"/>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0"/>
            <a:ext cx="10058400" cy="910726"/>
          </a:xfrm>
          <a:prstGeom prst="rect">
            <a:avLst/>
          </a:prstGeom>
        </p:spPr>
      </p:pic>
      <p:pic>
        <p:nvPicPr>
          <p:cNvPr id="6" name="Imagen 5">
            <a:extLst>
              <a:ext uri="{FF2B5EF4-FFF2-40B4-BE49-F238E27FC236}">
                <a16:creationId xmlns:a16="http://schemas.microsoft.com/office/drawing/2014/main" id="{A494DFBD-1297-4840-BB93-4C5CC15DE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3026" y="225290"/>
            <a:ext cx="6312350" cy="469833"/>
          </a:xfrm>
          <a:prstGeom prst="rect">
            <a:avLst/>
          </a:prstGeom>
        </p:spPr>
      </p:pic>
      <p:pic>
        <p:nvPicPr>
          <p:cNvPr id="2" name="Imagen 1">
            <a:extLst>
              <a:ext uri="{FF2B5EF4-FFF2-40B4-BE49-F238E27FC236}">
                <a16:creationId xmlns:a16="http://schemas.microsoft.com/office/drawing/2014/main" id="{0508CA30-B8AA-B6C3-1C52-B632469248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9888" y="1510090"/>
            <a:ext cx="4058427" cy="3837819"/>
          </a:xfrm>
          <a:prstGeom prst="rect">
            <a:avLst/>
          </a:prstGeom>
        </p:spPr>
      </p:pic>
      <p:pic>
        <p:nvPicPr>
          <p:cNvPr id="3" name="Imagen 2">
            <a:extLst>
              <a:ext uri="{FF2B5EF4-FFF2-40B4-BE49-F238E27FC236}">
                <a16:creationId xmlns:a16="http://schemas.microsoft.com/office/drawing/2014/main" id="{A9614EB5-B218-8A14-4057-0780843271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549" y="4038991"/>
            <a:ext cx="3346994" cy="3267739"/>
          </a:xfrm>
          <a:prstGeom prst="rect">
            <a:avLst/>
          </a:prstGeom>
        </p:spPr>
      </p:pic>
      <p:sp>
        <p:nvSpPr>
          <p:cNvPr id="4" name="CuadroTexto 3">
            <a:extLst>
              <a:ext uri="{FF2B5EF4-FFF2-40B4-BE49-F238E27FC236}">
                <a16:creationId xmlns:a16="http://schemas.microsoft.com/office/drawing/2014/main" id="{0E82F627-A880-6158-BF29-08355BA249DB}"/>
              </a:ext>
            </a:extLst>
          </p:cNvPr>
          <p:cNvSpPr txBox="1"/>
          <p:nvPr/>
        </p:nvSpPr>
        <p:spPr>
          <a:xfrm>
            <a:off x="6096000" y="1337059"/>
            <a:ext cx="5044613" cy="4832092"/>
          </a:xfrm>
          <a:prstGeom prst="rect">
            <a:avLst/>
          </a:prstGeom>
          <a:noFill/>
        </p:spPr>
        <p:txBody>
          <a:bodyPr wrap="square" rtlCol="0">
            <a:spAutoFit/>
          </a:bodyPr>
          <a:lstStyle/>
          <a:p>
            <a:pPr algn="l" hangingPunct="1">
              <a:lnSpc>
                <a:spcPct val="100000"/>
              </a:lnSpc>
            </a:pPr>
            <a:r>
              <a:rPr lang="es-UY" sz="2200" kern="1200" dirty="0">
                <a:solidFill>
                  <a:prstClr val="black">
                    <a:lumMod val="65000"/>
                    <a:lumOff val="35000"/>
                  </a:prstClr>
                </a:solidFill>
                <a:latin typeface="Arial Rounded MT Bold" panose="020F0704030504030204" pitchFamily="34" charset="77"/>
                <a:ea typeface="+mn-ea"/>
                <a:cs typeface="+mn-cs"/>
              </a:rPr>
              <a:t>Los vehículos deben diseñarse y fabricarse para garantizar la seguridad dentro y fuera de ellos.</a:t>
            </a:r>
          </a:p>
          <a:p>
            <a:pPr algn="l" hangingPunct="1">
              <a:lnSpc>
                <a:spcPct val="100000"/>
              </a:lnSpc>
            </a:pPr>
            <a:r>
              <a:rPr lang="es-UY" sz="2200" kern="1200" dirty="0">
                <a:solidFill>
                  <a:prstClr val="black">
                    <a:lumMod val="65000"/>
                    <a:lumOff val="35000"/>
                  </a:prstClr>
                </a:solidFill>
                <a:latin typeface="Arial Rounded MT Bold" panose="020F0704030504030204" pitchFamily="34" charset="77"/>
                <a:ea typeface="+mn-ea"/>
                <a:cs typeface="+mn-cs"/>
              </a:rPr>
              <a:t>Instalar normas de calidad para cintos de seguridad, cascos de motocicletas, Sillas de Retención Infantil.</a:t>
            </a:r>
          </a:p>
          <a:p>
            <a:pPr algn="l" hangingPunct="1">
              <a:lnSpc>
                <a:spcPct val="100000"/>
              </a:lnSpc>
            </a:pPr>
            <a:endParaRPr lang="es-UY" sz="1000" kern="1200" dirty="0">
              <a:solidFill>
                <a:prstClr val="black">
                  <a:lumMod val="65000"/>
                  <a:lumOff val="35000"/>
                </a:prstClr>
              </a:solidFill>
              <a:latin typeface="Arial Rounded MT Bold" panose="020F0704030504030204" pitchFamily="34" charset="77"/>
              <a:ea typeface="+mn-ea"/>
              <a:cs typeface="+mn-cs"/>
            </a:endParaRPr>
          </a:p>
          <a:p>
            <a:pPr marL="457200" indent="-457200" algn="l" hangingPunct="1">
              <a:lnSpc>
                <a:spcPct val="100000"/>
              </a:lnSpc>
              <a:buFont typeface="Arial" panose="020B0604020202020204" pitchFamily="34" charset="0"/>
              <a:buChar char="•"/>
            </a:pPr>
            <a:r>
              <a:rPr lang="es-UY" sz="2200" kern="1200" dirty="0">
                <a:solidFill>
                  <a:prstClr val="black">
                    <a:lumMod val="65000"/>
                    <a:lumOff val="35000"/>
                  </a:prstClr>
                </a:solidFill>
                <a:latin typeface="Arial Unicode MS" panose="020B0604020202020204" pitchFamily="34" charset="-128"/>
                <a:ea typeface="Arial Unicode MS" panose="020B0604020202020204" pitchFamily="34" charset="-128"/>
                <a:cs typeface="Arial Unicode MS" panose="020B0604020202020204" pitchFamily="34" charset="-128"/>
              </a:rPr>
              <a:t>Airbag</a:t>
            </a:r>
          </a:p>
          <a:p>
            <a:pPr marL="457200" indent="-457200" algn="l" hangingPunct="1">
              <a:lnSpc>
                <a:spcPct val="100000"/>
              </a:lnSpc>
              <a:buFont typeface="Arial" panose="020B0604020202020204" pitchFamily="34" charset="0"/>
              <a:buChar char="•"/>
            </a:pPr>
            <a:r>
              <a:rPr lang="es-UY" sz="2200" kern="1200" dirty="0">
                <a:solidFill>
                  <a:prstClr val="black">
                    <a:lumMod val="65000"/>
                    <a:lumOff val="35000"/>
                  </a:prstClr>
                </a:solidFill>
                <a:latin typeface="Arial Unicode MS" panose="020B0604020202020204" pitchFamily="34" charset="-128"/>
                <a:ea typeface="Arial Unicode MS" panose="020B0604020202020204" pitchFamily="34" charset="-128"/>
                <a:cs typeface="Arial Unicode MS" panose="020B0604020202020204" pitchFamily="34" charset="-128"/>
              </a:rPr>
              <a:t>ISOFIX</a:t>
            </a:r>
          </a:p>
          <a:p>
            <a:pPr marL="457200" indent="-457200" algn="l" hangingPunct="1">
              <a:lnSpc>
                <a:spcPct val="100000"/>
              </a:lnSpc>
              <a:buFont typeface="Arial" panose="020B0604020202020204" pitchFamily="34" charset="0"/>
              <a:buChar char="•"/>
            </a:pPr>
            <a:r>
              <a:rPr lang="es-UY" sz="2200" kern="1200" dirty="0">
                <a:solidFill>
                  <a:prstClr val="black">
                    <a:lumMod val="65000"/>
                    <a:lumOff val="35000"/>
                  </a:prstClr>
                </a:solidFill>
                <a:latin typeface="Arial Unicode MS" panose="020B0604020202020204" pitchFamily="34" charset="-128"/>
                <a:ea typeface="Arial Unicode MS" panose="020B0604020202020204" pitchFamily="34" charset="-128"/>
                <a:cs typeface="Arial Unicode MS" panose="020B0604020202020204" pitchFamily="34" charset="-128"/>
              </a:rPr>
              <a:t>Control electronico estabilidad</a:t>
            </a:r>
          </a:p>
          <a:p>
            <a:pPr marL="457200" indent="-457200" algn="l" hangingPunct="1">
              <a:lnSpc>
                <a:spcPct val="100000"/>
              </a:lnSpc>
              <a:buFont typeface="Arial" panose="020B0604020202020204" pitchFamily="34" charset="0"/>
              <a:buChar char="•"/>
            </a:pPr>
            <a:r>
              <a:rPr lang="es-UY" sz="2200" kern="1200" dirty="0">
                <a:solidFill>
                  <a:prstClr val="black">
                    <a:lumMod val="65000"/>
                    <a:lumOff val="35000"/>
                  </a:prstClr>
                </a:solidFill>
                <a:latin typeface="Arial Unicode MS" panose="020B0604020202020204" pitchFamily="34" charset="-128"/>
                <a:ea typeface="Arial Unicode MS" panose="020B0604020202020204" pitchFamily="34" charset="-128"/>
                <a:cs typeface="Arial Unicode MS" panose="020B0604020202020204" pitchFamily="34" charset="-128"/>
              </a:rPr>
              <a:t>Protección de peatones</a:t>
            </a:r>
          </a:p>
          <a:p>
            <a:pPr marL="457200" indent="-457200" algn="l" hangingPunct="1">
              <a:lnSpc>
                <a:spcPct val="100000"/>
              </a:lnSpc>
              <a:buFont typeface="Arial" panose="020B0604020202020204" pitchFamily="34" charset="0"/>
              <a:buChar char="•"/>
            </a:pPr>
            <a:r>
              <a:rPr lang="es-UY" sz="2200" kern="1200" dirty="0">
                <a:solidFill>
                  <a:prstClr val="black">
                    <a:lumMod val="65000"/>
                    <a:lumOff val="35000"/>
                  </a:prstClr>
                </a:solidFill>
                <a:latin typeface="Arial Unicode MS" panose="020B0604020202020204" pitchFamily="34" charset="-128"/>
                <a:ea typeface="Arial Unicode MS" panose="020B0604020202020204" pitchFamily="34" charset="-128"/>
                <a:cs typeface="Arial Unicode MS" panose="020B0604020202020204" pitchFamily="34" charset="-128"/>
              </a:rPr>
              <a:t>Frenos autónomos</a:t>
            </a:r>
          </a:p>
          <a:p>
            <a:pPr marL="457200" indent="-457200" algn="l" hangingPunct="1">
              <a:lnSpc>
                <a:spcPct val="100000"/>
              </a:lnSpc>
              <a:buFont typeface="Arial" panose="020B0604020202020204" pitchFamily="34" charset="0"/>
              <a:buChar char="•"/>
            </a:pPr>
            <a:r>
              <a:rPr lang="es-UY" sz="2200" kern="1200" dirty="0">
                <a:solidFill>
                  <a:prstClr val="black">
                    <a:lumMod val="65000"/>
                    <a:lumOff val="35000"/>
                  </a:prstClr>
                </a:solidFill>
                <a:latin typeface="Arial Unicode MS" panose="020B0604020202020204" pitchFamily="34" charset="-128"/>
                <a:ea typeface="Arial Unicode MS" panose="020B0604020202020204" pitchFamily="34" charset="-128"/>
                <a:cs typeface="Arial Unicode MS" panose="020B0604020202020204" pitchFamily="34" charset="-128"/>
              </a:rPr>
              <a:t>ABS en motocicletas</a:t>
            </a:r>
          </a:p>
        </p:txBody>
      </p:sp>
      <p:pic>
        <p:nvPicPr>
          <p:cNvPr id="11" name="Imagen 5" descr="Imagen 5">
            <a:extLst>
              <a:ext uri="{FF2B5EF4-FFF2-40B4-BE49-F238E27FC236}">
                <a16:creationId xmlns:a16="http://schemas.microsoft.com/office/drawing/2014/main" id="{4F75008A-BEEE-7A75-C50F-2E7F9EF7C4F2}"/>
              </a:ext>
            </a:extLst>
          </p:cNvPr>
          <p:cNvPicPr>
            <a:picLocks noChangeAspect="1"/>
          </p:cNvPicPr>
          <p:nvPr/>
        </p:nvPicPr>
        <p:blipFill>
          <a:blip r:embed="rId6"/>
          <a:stretch>
            <a:fillRect/>
          </a:stretch>
        </p:blipFill>
        <p:spPr>
          <a:xfrm>
            <a:off x="8503911" y="5480301"/>
            <a:ext cx="3688089" cy="1377700"/>
          </a:xfrm>
          <a:prstGeom prst="rect">
            <a:avLst/>
          </a:prstGeom>
          <a:ln w="12700">
            <a:miter lim="400000"/>
          </a:ln>
        </p:spPr>
      </p:pic>
    </p:spTree>
    <p:extLst>
      <p:ext uri="{BB962C8B-B14F-4D97-AF65-F5344CB8AC3E}">
        <p14:creationId xmlns:p14="http://schemas.microsoft.com/office/powerpoint/2010/main" val="297753897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0"/>
            <a:ext cx="10058400" cy="910726"/>
          </a:xfrm>
          <a:prstGeom prst="rect">
            <a:avLst/>
          </a:prstGeom>
        </p:spPr>
      </p:pic>
      <p:pic>
        <p:nvPicPr>
          <p:cNvPr id="6" name="Imagen 5">
            <a:extLst>
              <a:ext uri="{FF2B5EF4-FFF2-40B4-BE49-F238E27FC236}">
                <a16:creationId xmlns:a16="http://schemas.microsoft.com/office/drawing/2014/main" id="{A494DFBD-1297-4840-BB93-4C5CC15DE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3026" y="225290"/>
            <a:ext cx="6312350" cy="469833"/>
          </a:xfrm>
          <a:prstGeom prst="rect">
            <a:avLst/>
          </a:prstGeom>
        </p:spPr>
      </p:pic>
      <p:pic>
        <p:nvPicPr>
          <p:cNvPr id="8" name="Imagen 7">
            <a:extLst>
              <a:ext uri="{FF2B5EF4-FFF2-40B4-BE49-F238E27FC236}">
                <a16:creationId xmlns:a16="http://schemas.microsoft.com/office/drawing/2014/main" id="{9CBFEF17-CA90-430D-9244-B978DDF856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759" y="5668305"/>
            <a:ext cx="11432259" cy="794488"/>
          </a:xfrm>
          <a:prstGeom prst="rect">
            <a:avLst/>
          </a:prstGeom>
        </p:spPr>
      </p:pic>
      <p:pic>
        <p:nvPicPr>
          <p:cNvPr id="7" name="Imagen 6" descr="Icono&#10;&#10;Descripción generada automáticamente">
            <a:extLst>
              <a:ext uri="{FF2B5EF4-FFF2-40B4-BE49-F238E27FC236}">
                <a16:creationId xmlns:a16="http://schemas.microsoft.com/office/drawing/2014/main" id="{F2854862-5E23-1C30-C5E5-C66CF10B79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0563" y="1347009"/>
            <a:ext cx="3797871" cy="3797871"/>
          </a:xfrm>
          <a:prstGeom prst="rect">
            <a:avLst/>
          </a:prstGeom>
        </p:spPr>
      </p:pic>
      <p:pic>
        <p:nvPicPr>
          <p:cNvPr id="11" name="Imagen 10" descr="Niña en bicicleta&#10;&#10;Descripción generada automáticamente con confianza baja">
            <a:extLst>
              <a:ext uri="{FF2B5EF4-FFF2-40B4-BE49-F238E27FC236}">
                <a16:creationId xmlns:a16="http://schemas.microsoft.com/office/drawing/2014/main" id="{CD5B8632-84DE-2050-E59E-5617179392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92" y="1203957"/>
            <a:ext cx="4019355" cy="4019355"/>
          </a:xfrm>
          <a:prstGeom prst="rect">
            <a:avLst/>
          </a:prstGeom>
        </p:spPr>
      </p:pic>
      <p:pic>
        <p:nvPicPr>
          <p:cNvPr id="13" name="Imagen 12" descr="Imagen que contiene persona, sostener, niño, hombre&#10;&#10;Descripción generada automáticamente">
            <a:extLst>
              <a:ext uri="{FF2B5EF4-FFF2-40B4-BE49-F238E27FC236}">
                <a16:creationId xmlns:a16="http://schemas.microsoft.com/office/drawing/2014/main" id="{69F71619-03D8-8D63-023C-10D7E3F30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56416" y="1259866"/>
            <a:ext cx="3972156" cy="3972156"/>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94E39A4-23FD-472A-9D0A-A53418958DC0}"/>
              </a:ext>
            </a:extLst>
          </p:cNvPr>
          <p:cNvPicPr>
            <a:picLocks noChangeAspect="1"/>
          </p:cNvPicPr>
          <p:nvPr/>
        </p:nvPicPr>
        <p:blipFill rotWithShape="1">
          <a:blip r:embed="rId3"/>
          <a:srcRect l="47015" t="22140" r="26501" b="15472"/>
          <a:stretch/>
        </p:blipFill>
        <p:spPr>
          <a:xfrm rot="528401">
            <a:off x="2124778" y="721827"/>
            <a:ext cx="4270769" cy="5656197"/>
          </a:xfrm>
          <a:prstGeom prst="rect">
            <a:avLst/>
          </a:prstGeom>
        </p:spPr>
      </p:pic>
      <p:pic>
        <p:nvPicPr>
          <p:cNvPr id="9" name="Imagen 2" descr="Imagen 2">
            <a:extLst>
              <a:ext uri="{FF2B5EF4-FFF2-40B4-BE49-F238E27FC236}">
                <a16:creationId xmlns:a16="http://schemas.microsoft.com/office/drawing/2014/main" id="{3A7BB032-B158-41C6-B49C-EF5A1F6634C6}"/>
              </a:ext>
            </a:extLst>
          </p:cNvPr>
          <p:cNvPicPr>
            <a:picLocks noChangeAspect="1"/>
          </p:cNvPicPr>
          <p:nvPr/>
        </p:nvPicPr>
        <p:blipFill>
          <a:blip r:embed="rId4"/>
          <a:stretch>
            <a:fillRect/>
          </a:stretch>
        </p:blipFill>
        <p:spPr>
          <a:xfrm>
            <a:off x="6803357" y="885804"/>
            <a:ext cx="5086389" cy="5086391"/>
          </a:xfrm>
          <a:prstGeom prst="rect">
            <a:avLst/>
          </a:prstGeom>
          <a:ln w="12700">
            <a:miter lim="400000"/>
          </a:ln>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3912" y="5480301"/>
            <a:ext cx="3688088" cy="1377699"/>
          </a:xfrm>
          <a:prstGeom prst="rect">
            <a:avLst/>
          </a:prstGeom>
        </p:spPr>
      </p:pic>
      <p:pic>
        <p:nvPicPr>
          <p:cNvPr id="7" name="Imagen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33600" y="0"/>
            <a:ext cx="10058400" cy="910726"/>
          </a:xfrm>
          <a:prstGeom prst="rect">
            <a:avLst/>
          </a:prstGeom>
        </p:spPr>
      </p:pic>
      <p:sp>
        <p:nvSpPr>
          <p:cNvPr id="145" name="Rectángulo 1"/>
          <p:cNvSpPr/>
          <p:nvPr/>
        </p:nvSpPr>
        <p:spPr>
          <a:xfrm>
            <a:off x="3134174" y="5195997"/>
            <a:ext cx="5280340" cy="309662"/>
          </a:xfrm>
          <a:prstGeom prst="rect">
            <a:avLst/>
          </a:prstGeom>
          <a:solidFill>
            <a:srgbClr val="FFFFFF"/>
          </a:solidFill>
          <a:ln w="25400">
            <a:solidFill>
              <a:srgbClr val="FFFFFF"/>
            </a:solidFill>
          </a:ln>
        </p:spPr>
        <p:txBody>
          <a:bodyPr lIns="45718" tIns="45718" rIns="45718" bIns="45718" anchor="ctr"/>
          <a:lstStyle/>
          <a:p>
            <a:pPr algn="ctr">
              <a:defRPr>
                <a:solidFill>
                  <a:srgbClr val="0092D1"/>
                </a:solidFill>
              </a:defRPr>
            </a:pPr>
            <a:endParaRPr/>
          </a:p>
        </p:txBody>
      </p:sp>
      <p:pic>
        <p:nvPicPr>
          <p:cNvPr id="3" name="Imagen 2">
            <a:extLst>
              <a:ext uri="{FF2B5EF4-FFF2-40B4-BE49-F238E27FC236}">
                <a16:creationId xmlns:a16="http://schemas.microsoft.com/office/drawing/2014/main" id="{4827A522-099F-40F3-AC80-CF5FB7BAAC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42900" y="201324"/>
            <a:ext cx="3036782" cy="508077"/>
          </a:xfrm>
          <a:prstGeom prst="rect">
            <a:avLst/>
          </a:prstGeom>
        </p:spPr>
      </p:pic>
      <p:pic>
        <p:nvPicPr>
          <p:cNvPr id="5" name="Imagen 4">
            <a:extLst>
              <a:ext uri="{FF2B5EF4-FFF2-40B4-BE49-F238E27FC236}">
                <a16:creationId xmlns:a16="http://schemas.microsoft.com/office/drawing/2014/main" id="{A5E2D3A6-21E2-4DE4-ADE9-9C56F6276C4D}"/>
              </a:ext>
            </a:extLst>
          </p:cNvPr>
          <p:cNvPicPr>
            <a:picLocks noChangeAspect="1"/>
          </p:cNvPicPr>
          <p:nvPr/>
        </p:nvPicPr>
        <p:blipFill rotWithShape="1">
          <a:blip r:embed="rId8"/>
          <a:srcRect l="46039" t="17466" r="25576" b="13262"/>
          <a:stretch/>
        </p:blipFill>
        <p:spPr>
          <a:xfrm>
            <a:off x="123986" y="940101"/>
            <a:ext cx="4339525" cy="5954292"/>
          </a:xfrm>
          <a:prstGeom prst="rect">
            <a:avLst/>
          </a:prstGeom>
        </p:spPr>
      </p:pic>
    </p:spTree>
    <p:extLst>
      <p:ext uri="{BB962C8B-B14F-4D97-AF65-F5344CB8AC3E}">
        <p14:creationId xmlns:p14="http://schemas.microsoft.com/office/powerpoint/2010/main" val="98049979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 name="Imagen 4" descr="Imagen 4"/>
          <p:cNvPicPr>
            <a:picLocks noChangeAspect="1"/>
          </p:cNvPicPr>
          <p:nvPr/>
        </p:nvPicPr>
        <p:blipFill>
          <a:blip r:embed="rId3"/>
          <a:srcRect l="2283"/>
          <a:stretch>
            <a:fillRect/>
          </a:stretch>
        </p:blipFill>
        <p:spPr>
          <a:xfrm>
            <a:off x="-107322" y="-451337"/>
            <a:ext cx="12299323" cy="9135585"/>
          </a:xfrm>
          <a:prstGeom prst="rect">
            <a:avLst/>
          </a:prstGeom>
          <a:ln>
            <a:solidFill>
              <a:schemeClr val="accent1"/>
            </a:solidFill>
          </a:ln>
        </p:spPr>
      </p:pic>
      <p:pic>
        <p:nvPicPr>
          <p:cNvPr id="234" name="Imagen 7" descr="Imagen 7"/>
          <p:cNvPicPr>
            <a:picLocks noChangeAspect="1"/>
          </p:cNvPicPr>
          <p:nvPr/>
        </p:nvPicPr>
        <p:blipFill>
          <a:blip r:embed="rId4"/>
          <a:stretch>
            <a:fillRect/>
          </a:stretch>
        </p:blipFill>
        <p:spPr>
          <a:xfrm>
            <a:off x="8374829" y="3350364"/>
            <a:ext cx="2834652" cy="3639553"/>
          </a:xfrm>
          <a:prstGeom prst="rect">
            <a:avLst/>
          </a:prstGeom>
          <a:ln w="12700">
            <a:miter lim="400000"/>
          </a:ln>
        </p:spPr>
      </p:pic>
      <p:pic>
        <p:nvPicPr>
          <p:cNvPr id="235" name="Imagen 2" descr="Imagen 2"/>
          <p:cNvPicPr>
            <a:picLocks noChangeAspect="1"/>
          </p:cNvPicPr>
          <p:nvPr/>
        </p:nvPicPr>
        <p:blipFill>
          <a:blip r:embed="rId5"/>
          <a:stretch>
            <a:fillRect/>
          </a:stretch>
        </p:blipFill>
        <p:spPr>
          <a:xfrm>
            <a:off x="8706555" y="4569350"/>
            <a:ext cx="2171200" cy="1569542"/>
          </a:xfrm>
          <a:prstGeom prst="rect">
            <a:avLst/>
          </a:prstGeom>
          <a:ln w="12700">
            <a:miter lim="400000"/>
          </a:ln>
        </p:spPr>
      </p:pic>
      <p:pic>
        <p:nvPicPr>
          <p:cNvPr id="3" name="Imagen 2">
            <a:extLst>
              <a:ext uri="{FF2B5EF4-FFF2-40B4-BE49-F238E27FC236}">
                <a16:creationId xmlns:a16="http://schemas.microsoft.com/office/drawing/2014/main" id="{F335EBB9-B71E-D744-FE9E-3BBD79010C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9514"/>
            <a:ext cx="12192000" cy="1368801"/>
          </a:xfrm>
          <a:prstGeom prst="rect">
            <a:avLst/>
          </a:prstGeom>
        </p:spPr>
      </p:pic>
      <p:pic>
        <p:nvPicPr>
          <p:cNvPr id="4" name="Imagen 3">
            <a:extLst>
              <a:ext uri="{FF2B5EF4-FFF2-40B4-BE49-F238E27FC236}">
                <a16:creationId xmlns:a16="http://schemas.microsoft.com/office/drawing/2014/main" id="{EC893CDE-A5DE-2752-A48D-85D13C3CEFF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6659" y="357005"/>
            <a:ext cx="1774557" cy="648639"/>
          </a:xfrm>
          <a:prstGeom prst="rect">
            <a:avLst/>
          </a:prstGeom>
        </p:spPr>
      </p:pic>
      <p:pic>
        <p:nvPicPr>
          <p:cNvPr id="5" name="Imagen 4">
            <a:extLst>
              <a:ext uri="{FF2B5EF4-FFF2-40B4-BE49-F238E27FC236}">
                <a16:creationId xmlns:a16="http://schemas.microsoft.com/office/drawing/2014/main" id="{E7BE5EAE-B629-FBD2-567F-949E912FAFD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28970" y="405690"/>
            <a:ext cx="4126371" cy="709146"/>
          </a:xfrm>
          <a:prstGeom prst="rect">
            <a:avLst/>
          </a:prstGeom>
        </p:spPr>
      </p:pic>
      <p:pic>
        <p:nvPicPr>
          <p:cNvPr id="6" name="Imagen 5">
            <a:extLst>
              <a:ext uri="{FF2B5EF4-FFF2-40B4-BE49-F238E27FC236}">
                <a16:creationId xmlns:a16="http://schemas.microsoft.com/office/drawing/2014/main" id="{B0E55166-6F73-E114-6245-FAFA47877FF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01657" y="203761"/>
            <a:ext cx="3693248" cy="1038561"/>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3912" y="5480301"/>
            <a:ext cx="3688088" cy="1377699"/>
          </a:xfrm>
          <a:prstGeom prst="rect">
            <a:avLst/>
          </a:prstGeom>
        </p:spPr>
      </p:pic>
      <p:sp>
        <p:nvSpPr>
          <p:cNvPr id="150" name="Rectángulo 1"/>
          <p:cNvSpPr/>
          <p:nvPr/>
        </p:nvSpPr>
        <p:spPr>
          <a:xfrm>
            <a:off x="1890180" y="5109994"/>
            <a:ext cx="9809450" cy="334584"/>
          </a:xfrm>
          <a:prstGeom prst="rect">
            <a:avLst/>
          </a:prstGeom>
          <a:solidFill>
            <a:srgbClr val="FFFFFF"/>
          </a:solidFill>
          <a:ln w="25400">
            <a:solidFill>
              <a:srgbClr val="FFFFFF"/>
            </a:solidFill>
          </a:ln>
        </p:spPr>
        <p:txBody>
          <a:bodyPr lIns="45718" tIns="45718" rIns="45718" bIns="45718" anchor="ctr"/>
          <a:lstStyle/>
          <a:p>
            <a:pPr algn="ctr">
              <a:defRPr>
                <a:solidFill>
                  <a:srgbClr val="0092D1"/>
                </a:solidFill>
              </a:defRPr>
            </a:pPr>
            <a:endParaRPr kern="1200" dirty="0">
              <a:solidFill>
                <a:schemeClr val="accent1">
                  <a:lumMod val="75000"/>
                </a:schemeClr>
              </a:solidFill>
              <a:latin typeface="Calibri" panose="020F05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94A4EABF-F374-0C28-ED13-F158F90A95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4"/>
            <a:ext cx="12192000" cy="1368801"/>
          </a:xfrm>
          <a:prstGeom prst="rect">
            <a:avLst/>
          </a:prstGeom>
        </p:spPr>
      </p:pic>
      <p:pic>
        <p:nvPicPr>
          <p:cNvPr id="4" name="Imagen 3">
            <a:extLst>
              <a:ext uri="{FF2B5EF4-FFF2-40B4-BE49-F238E27FC236}">
                <a16:creationId xmlns:a16="http://schemas.microsoft.com/office/drawing/2014/main" id="{AE434B1E-8E86-D306-A86B-52B05F3BA6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659" y="363444"/>
            <a:ext cx="1774557" cy="648639"/>
          </a:xfrm>
          <a:prstGeom prst="rect">
            <a:avLst/>
          </a:prstGeom>
        </p:spPr>
      </p:pic>
      <p:pic>
        <p:nvPicPr>
          <p:cNvPr id="5" name="Imagen 4">
            <a:extLst>
              <a:ext uri="{FF2B5EF4-FFF2-40B4-BE49-F238E27FC236}">
                <a16:creationId xmlns:a16="http://schemas.microsoft.com/office/drawing/2014/main" id="{18FF84FC-6108-BB9B-5E48-7A21BF7ED8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8970" y="412129"/>
            <a:ext cx="4126371" cy="709146"/>
          </a:xfrm>
          <a:prstGeom prst="rect">
            <a:avLst/>
          </a:prstGeom>
        </p:spPr>
      </p:pic>
      <p:pic>
        <p:nvPicPr>
          <p:cNvPr id="6" name="Imagen 5">
            <a:extLst>
              <a:ext uri="{FF2B5EF4-FFF2-40B4-BE49-F238E27FC236}">
                <a16:creationId xmlns:a16="http://schemas.microsoft.com/office/drawing/2014/main" id="{67BCED58-BFC9-119A-4B89-F22B23AE7F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1657" y="210200"/>
            <a:ext cx="3693248" cy="1038561"/>
          </a:xfrm>
          <a:prstGeom prst="rect">
            <a:avLst/>
          </a:prstGeom>
        </p:spPr>
      </p:pic>
      <p:pic>
        <p:nvPicPr>
          <p:cNvPr id="8" name="Imagen 7">
            <a:extLst>
              <a:ext uri="{FF2B5EF4-FFF2-40B4-BE49-F238E27FC236}">
                <a16:creationId xmlns:a16="http://schemas.microsoft.com/office/drawing/2014/main" id="{9A8F5A65-AA5D-0935-515E-B4C949A6EE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2370" y="2049014"/>
            <a:ext cx="4521316" cy="3228272"/>
          </a:xfrm>
          <a:prstGeom prst="rect">
            <a:avLst/>
          </a:prstGeom>
        </p:spPr>
      </p:pic>
      <p:pic>
        <p:nvPicPr>
          <p:cNvPr id="10" name="Imagen 9">
            <a:extLst>
              <a:ext uri="{FF2B5EF4-FFF2-40B4-BE49-F238E27FC236}">
                <a16:creationId xmlns:a16="http://schemas.microsoft.com/office/drawing/2014/main" id="{7D8BF3D0-422D-788C-2267-865872C845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86566" y="2461594"/>
            <a:ext cx="6113064" cy="1980018"/>
          </a:xfrm>
          <a:prstGeom prst="rect">
            <a:avLst/>
          </a:prstGeom>
        </p:spPr>
      </p:pic>
    </p:spTree>
    <p:extLst>
      <p:ext uri="{BB962C8B-B14F-4D97-AF65-F5344CB8AC3E}">
        <p14:creationId xmlns:p14="http://schemas.microsoft.com/office/powerpoint/2010/main" val="310286597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3912" y="5480301"/>
            <a:ext cx="3688088" cy="1377699"/>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3600" y="0"/>
            <a:ext cx="10058400" cy="910726"/>
          </a:xfrm>
          <a:prstGeom prst="rect">
            <a:avLst/>
          </a:prstGeom>
        </p:spPr>
      </p:pic>
      <p:pic>
        <p:nvPicPr>
          <p:cNvPr id="3" name="Imagen 2">
            <a:extLst>
              <a:ext uri="{FF2B5EF4-FFF2-40B4-BE49-F238E27FC236}">
                <a16:creationId xmlns:a16="http://schemas.microsoft.com/office/drawing/2014/main" id="{0143BF21-A3A0-4910-9556-BB7167B5A5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0637" y="233871"/>
            <a:ext cx="6004842" cy="446945"/>
          </a:xfrm>
          <a:prstGeom prst="rect">
            <a:avLst/>
          </a:prstGeom>
        </p:spPr>
      </p:pic>
      <p:cxnSp>
        <p:nvCxnSpPr>
          <p:cNvPr id="16" name="Conector recto 15">
            <a:extLst>
              <a:ext uri="{FF2B5EF4-FFF2-40B4-BE49-F238E27FC236}">
                <a16:creationId xmlns:a16="http://schemas.microsoft.com/office/drawing/2014/main" id="{4410F6EF-1243-4B5E-B4F8-6C295C8701B8}"/>
              </a:ext>
            </a:extLst>
          </p:cNvPr>
          <p:cNvCxnSpPr>
            <a:cxnSpLocks/>
          </p:cNvCxnSpPr>
          <p:nvPr/>
        </p:nvCxnSpPr>
        <p:spPr>
          <a:xfrm>
            <a:off x="5618910" y="1385392"/>
            <a:ext cx="0" cy="2855307"/>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pic>
        <p:nvPicPr>
          <p:cNvPr id="4" name="Imagen 3">
            <a:extLst>
              <a:ext uri="{FF2B5EF4-FFF2-40B4-BE49-F238E27FC236}">
                <a16:creationId xmlns:a16="http://schemas.microsoft.com/office/drawing/2014/main" id="{03216355-267E-AF1C-AD98-3EDA765ACF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4288" y="2393245"/>
            <a:ext cx="4059310" cy="1102638"/>
          </a:xfrm>
          <a:prstGeom prst="rect">
            <a:avLst/>
          </a:prstGeom>
        </p:spPr>
      </p:pic>
      <p:pic>
        <p:nvPicPr>
          <p:cNvPr id="6" name="Imagen 5">
            <a:extLst>
              <a:ext uri="{FF2B5EF4-FFF2-40B4-BE49-F238E27FC236}">
                <a16:creationId xmlns:a16="http://schemas.microsoft.com/office/drawing/2014/main" id="{DFD1F9F3-1A0F-6CD0-DD49-05664F554F1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40696" y="1596191"/>
            <a:ext cx="5127016" cy="2433710"/>
          </a:xfrm>
          <a:prstGeom prst="rect">
            <a:avLst/>
          </a:prstGeom>
        </p:spPr>
      </p:pic>
      <p:pic>
        <p:nvPicPr>
          <p:cNvPr id="13" name="Imagen 12">
            <a:extLst>
              <a:ext uri="{FF2B5EF4-FFF2-40B4-BE49-F238E27FC236}">
                <a16:creationId xmlns:a16="http://schemas.microsoft.com/office/drawing/2014/main" id="{11749FD2-AC09-18D6-C5EF-0D0288780C1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4089" y="4594075"/>
            <a:ext cx="8003822" cy="1097024"/>
          </a:xfrm>
          <a:prstGeom prst="rect">
            <a:avLst/>
          </a:prstGeom>
        </p:spPr>
      </p:pic>
    </p:spTree>
    <p:extLst>
      <p:ext uri="{BB962C8B-B14F-4D97-AF65-F5344CB8AC3E}">
        <p14:creationId xmlns:p14="http://schemas.microsoft.com/office/powerpoint/2010/main" val="63364554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Imagen 4" descr="Imagen 4"/>
          <p:cNvPicPr>
            <a:picLocks noChangeAspect="1"/>
          </p:cNvPicPr>
          <p:nvPr/>
        </p:nvPicPr>
        <p:blipFill>
          <a:blip r:embed="rId2"/>
          <a:stretch>
            <a:fillRect/>
          </a:stretch>
        </p:blipFill>
        <p:spPr>
          <a:xfrm>
            <a:off x="1310316" y="-992652"/>
            <a:ext cx="7768095" cy="7161803"/>
          </a:xfrm>
          <a:prstGeom prst="rect">
            <a:avLst/>
          </a:prstGeom>
          <a:ln w="12700">
            <a:miter lim="400000"/>
          </a:ln>
        </p:spPr>
      </p:pic>
      <p:pic>
        <p:nvPicPr>
          <p:cNvPr id="238" name="Imagen 6" descr="Imagen 6"/>
          <p:cNvPicPr>
            <a:picLocks noChangeAspect="1"/>
          </p:cNvPicPr>
          <p:nvPr/>
        </p:nvPicPr>
        <p:blipFill>
          <a:blip r:embed="rId3"/>
          <a:stretch>
            <a:fillRect/>
          </a:stretch>
        </p:blipFill>
        <p:spPr>
          <a:xfrm>
            <a:off x="8503911" y="5480301"/>
            <a:ext cx="3688089" cy="1377700"/>
          </a:xfrm>
          <a:prstGeom prst="rect">
            <a:avLst/>
          </a:prstGeom>
          <a:ln w="12700">
            <a:miter lim="400000"/>
          </a:ln>
        </p:spPr>
      </p:pic>
      <p:pic>
        <p:nvPicPr>
          <p:cNvPr id="239" name="Imagen 7" descr="Imagen 7"/>
          <p:cNvPicPr>
            <a:picLocks noChangeAspect="1"/>
          </p:cNvPicPr>
          <p:nvPr/>
        </p:nvPicPr>
        <p:blipFill>
          <a:blip r:embed="rId4"/>
          <a:stretch>
            <a:fillRect/>
          </a:stretch>
        </p:blipFill>
        <p:spPr>
          <a:xfrm>
            <a:off x="2133600" y="0"/>
            <a:ext cx="10058400" cy="910726"/>
          </a:xfrm>
          <a:prstGeom prst="rect">
            <a:avLst/>
          </a:prstGeom>
          <a:ln w="12700">
            <a:miter lim="400000"/>
          </a:ln>
        </p:spPr>
      </p:pic>
      <p:pic>
        <p:nvPicPr>
          <p:cNvPr id="240" name="Imagen 2" descr="Imagen 2"/>
          <p:cNvPicPr>
            <a:picLocks noChangeAspect="1"/>
          </p:cNvPicPr>
          <p:nvPr/>
        </p:nvPicPr>
        <p:blipFill>
          <a:blip r:embed="rId5"/>
          <a:stretch>
            <a:fillRect/>
          </a:stretch>
        </p:blipFill>
        <p:spPr>
          <a:xfrm>
            <a:off x="3248526" y="206905"/>
            <a:ext cx="5255387" cy="489005"/>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5" name="Imagen 6" descr="Imagen 6"/>
          <p:cNvPicPr>
            <a:picLocks noChangeAspect="1"/>
          </p:cNvPicPr>
          <p:nvPr/>
        </p:nvPicPr>
        <p:blipFill>
          <a:blip r:embed="rId2"/>
          <a:stretch>
            <a:fillRect/>
          </a:stretch>
        </p:blipFill>
        <p:spPr>
          <a:xfrm>
            <a:off x="2133600" y="0"/>
            <a:ext cx="10058400" cy="910726"/>
          </a:xfrm>
          <a:prstGeom prst="rect">
            <a:avLst/>
          </a:prstGeom>
          <a:ln w="12700">
            <a:miter lim="400000"/>
          </a:ln>
        </p:spPr>
      </p:pic>
      <p:pic>
        <p:nvPicPr>
          <p:cNvPr id="256" name="Imagen 2" descr="Imagen 2"/>
          <p:cNvPicPr>
            <a:picLocks noChangeAspect="1"/>
          </p:cNvPicPr>
          <p:nvPr/>
        </p:nvPicPr>
        <p:blipFill>
          <a:blip r:embed="rId3"/>
          <a:stretch>
            <a:fillRect/>
          </a:stretch>
        </p:blipFill>
        <p:spPr>
          <a:xfrm>
            <a:off x="3301767" y="230349"/>
            <a:ext cx="8225392" cy="358481"/>
          </a:xfrm>
          <a:prstGeom prst="rect">
            <a:avLst/>
          </a:prstGeom>
          <a:ln w="12700">
            <a:miter lim="400000"/>
          </a:ln>
        </p:spPr>
      </p:pic>
      <p:pic>
        <p:nvPicPr>
          <p:cNvPr id="257" name="Imagen 8" descr="Imagen 8"/>
          <p:cNvPicPr>
            <a:picLocks noChangeAspect="1"/>
          </p:cNvPicPr>
          <p:nvPr/>
        </p:nvPicPr>
        <p:blipFill>
          <a:blip r:embed="rId4"/>
          <a:stretch>
            <a:fillRect/>
          </a:stretch>
        </p:blipFill>
        <p:spPr>
          <a:xfrm>
            <a:off x="2222337" y="1078399"/>
            <a:ext cx="7926304" cy="4094095"/>
          </a:xfrm>
          <a:prstGeom prst="rect">
            <a:avLst/>
          </a:prstGeom>
          <a:ln w="12700">
            <a:miter lim="400000"/>
          </a:ln>
        </p:spPr>
      </p:pic>
      <p:pic>
        <p:nvPicPr>
          <p:cNvPr id="258" name="Imagen 4" descr="Imagen 4"/>
          <p:cNvPicPr>
            <a:picLocks noChangeAspect="1"/>
          </p:cNvPicPr>
          <p:nvPr/>
        </p:nvPicPr>
        <p:blipFill>
          <a:blip r:embed="rId5"/>
          <a:stretch>
            <a:fillRect/>
          </a:stretch>
        </p:blipFill>
        <p:spPr>
          <a:xfrm>
            <a:off x="2167689" y="5139833"/>
            <a:ext cx="7856622" cy="619355"/>
          </a:xfrm>
          <a:prstGeom prst="rect">
            <a:avLst/>
          </a:prstGeom>
          <a:ln w="12700">
            <a:miter lim="400000"/>
          </a:ln>
        </p:spPr>
      </p:pic>
      <p:pic>
        <p:nvPicPr>
          <p:cNvPr id="259" name="Imagen 12" descr="Imagen 12"/>
          <p:cNvPicPr>
            <a:picLocks noChangeAspect="1"/>
          </p:cNvPicPr>
          <p:nvPr/>
        </p:nvPicPr>
        <p:blipFill>
          <a:blip r:embed="rId6"/>
          <a:stretch>
            <a:fillRect/>
          </a:stretch>
        </p:blipFill>
        <p:spPr>
          <a:xfrm>
            <a:off x="8503911" y="5480301"/>
            <a:ext cx="3688089" cy="1377700"/>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 name="Imagen 7" descr="Imagen 7"/>
          <p:cNvPicPr>
            <a:picLocks noChangeAspect="1"/>
          </p:cNvPicPr>
          <p:nvPr/>
        </p:nvPicPr>
        <p:blipFill>
          <a:blip r:embed="rId3"/>
          <a:stretch>
            <a:fillRect/>
          </a:stretch>
        </p:blipFill>
        <p:spPr>
          <a:xfrm>
            <a:off x="8503911" y="5480301"/>
            <a:ext cx="3688089" cy="1377700"/>
          </a:xfrm>
          <a:prstGeom prst="rect">
            <a:avLst/>
          </a:prstGeom>
          <a:ln w="12700">
            <a:miter lim="400000"/>
          </a:ln>
        </p:spPr>
      </p:pic>
      <p:pic>
        <p:nvPicPr>
          <p:cNvPr id="311" name="Imagen 13" descr="Imagen 13"/>
          <p:cNvPicPr>
            <a:picLocks noChangeAspect="1"/>
          </p:cNvPicPr>
          <p:nvPr/>
        </p:nvPicPr>
        <p:blipFill>
          <a:blip r:embed="rId4"/>
          <a:stretch>
            <a:fillRect/>
          </a:stretch>
        </p:blipFill>
        <p:spPr>
          <a:xfrm>
            <a:off x="2133600" y="0"/>
            <a:ext cx="10058400" cy="910726"/>
          </a:xfrm>
          <a:prstGeom prst="rect">
            <a:avLst/>
          </a:prstGeom>
          <a:ln w="12700">
            <a:miter lim="400000"/>
          </a:ln>
        </p:spPr>
      </p:pic>
      <p:pic>
        <p:nvPicPr>
          <p:cNvPr id="312" name="Imagen 14" descr="Imagen 14"/>
          <p:cNvPicPr>
            <a:picLocks noChangeAspect="1"/>
          </p:cNvPicPr>
          <p:nvPr/>
        </p:nvPicPr>
        <p:blipFill>
          <a:blip r:embed="rId5"/>
          <a:stretch>
            <a:fillRect/>
          </a:stretch>
        </p:blipFill>
        <p:spPr>
          <a:xfrm>
            <a:off x="3301767" y="230349"/>
            <a:ext cx="8225392" cy="358481"/>
          </a:xfrm>
          <a:prstGeom prst="rect">
            <a:avLst/>
          </a:prstGeom>
          <a:ln w="12700">
            <a:miter lim="400000"/>
          </a:ln>
        </p:spPr>
      </p:pic>
      <p:pic>
        <p:nvPicPr>
          <p:cNvPr id="3" name="Imagen 2" descr="Texto, Carta&#10;&#10;Descripción generada automáticamente">
            <a:extLst>
              <a:ext uri="{FF2B5EF4-FFF2-40B4-BE49-F238E27FC236}">
                <a16:creationId xmlns:a16="http://schemas.microsoft.com/office/drawing/2014/main" id="{DFCDBEBE-35F0-B754-5F02-DCE92B1B7D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2337" y="910726"/>
            <a:ext cx="5347326" cy="2818487"/>
          </a:xfrm>
          <a:prstGeom prst="rect">
            <a:avLst/>
          </a:prstGeom>
        </p:spPr>
      </p:pic>
      <p:pic>
        <p:nvPicPr>
          <p:cNvPr id="7" name="Imagen 6">
            <a:extLst>
              <a:ext uri="{FF2B5EF4-FFF2-40B4-BE49-F238E27FC236}">
                <a16:creationId xmlns:a16="http://schemas.microsoft.com/office/drawing/2014/main" id="{A32FA733-9922-3A79-9796-86452F1D08B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73578" y="3655418"/>
            <a:ext cx="8844844" cy="1478807"/>
          </a:xfrm>
          <a:prstGeom prst="rect">
            <a:avLst/>
          </a:prstGeom>
        </p:spPr>
      </p:pic>
    </p:spTree>
    <p:extLst>
      <p:ext uri="{BB962C8B-B14F-4D97-AF65-F5344CB8AC3E}">
        <p14:creationId xmlns:p14="http://schemas.microsoft.com/office/powerpoint/2010/main" val="13578472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Imagen 6" descr="Imagen 6"/>
          <p:cNvPicPr>
            <a:picLocks noChangeAspect="1"/>
          </p:cNvPicPr>
          <p:nvPr/>
        </p:nvPicPr>
        <p:blipFill>
          <a:blip r:embed="rId5"/>
          <a:stretch>
            <a:fillRect/>
          </a:stretch>
        </p:blipFill>
        <p:spPr>
          <a:xfrm>
            <a:off x="8503911" y="5480301"/>
            <a:ext cx="3688089" cy="1377700"/>
          </a:xfrm>
          <a:prstGeom prst="rect">
            <a:avLst/>
          </a:prstGeom>
          <a:ln w="12700">
            <a:miter lim="400000"/>
          </a:ln>
        </p:spPr>
      </p:pic>
      <p:pic>
        <p:nvPicPr>
          <p:cNvPr id="293" name="Imagen 7" descr="Imagen 7"/>
          <p:cNvPicPr>
            <a:picLocks noChangeAspect="1"/>
          </p:cNvPicPr>
          <p:nvPr/>
        </p:nvPicPr>
        <p:blipFill>
          <a:blip r:embed="rId6"/>
          <a:stretch>
            <a:fillRect/>
          </a:stretch>
        </p:blipFill>
        <p:spPr>
          <a:xfrm>
            <a:off x="2133600" y="0"/>
            <a:ext cx="10058400" cy="910726"/>
          </a:xfrm>
          <a:prstGeom prst="rect">
            <a:avLst/>
          </a:prstGeom>
          <a:ln w="12700">
            <a:miter lim="400000"/>
          </a:ln>
        </p:spPr>
      </p:pic>
      <p:pic>
        <p:nvPicPr>
          <p:cNvPr id="294" name="Imagen 8" descr="Imagen 8"/>
          <p:cNvPicPr>
            <a:picLocks noChangeAspect="1"/>
          </p:cNvPicPr>
          <p:nvPr/>
        </p:nvPicPr>
        <p:blipFill>
          <a:blip r:embed="rId7"/>
          <a:stretch>
            <a:fillRect/>
          </a:stretch>
        </p:blipFill>
        <p:spPr>
          <a:xfrm>
            <a:off x="3140241" y="336883"/>
            <a:ext cx="8580602" cy="373962"/>
          </a:xfrm>
          <a:prstGeom prst="rect">
            <a:avLst/>
          </a:prstGeom>
          <a:ln w="12700">
            <a:miter lim="400000"/>
          </a:ln>
        </p:spPr>
      </p:pic>
      <p:pic>
        <p:nvPicPr>
          <p:cNvPr id="4" name="Imagen 3">
            <a:extLst>
              <a:ext uri="{FF2B5EF4-FFF2-40B4-BE49-F238E27FC236}">
                <a16:creationId xmlns:a16="http://schemas.microsoft.com/office/drawing/2014/main" id="{ECD073AB-FEF5-01B3-6DF9-5016C038B9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41567" y="3129533"/>
            <a:ext cx="2308865" cy="598933"/>
          </a:xfrm>
          <a:prstGeom prst="rect">
            <a:avLst/>
          </a:prstGeom>
        </p:spPr>
      </p:pic>
      <p:pic>
        <p:nvPicPr>
          <p:cNvPr id="2" name="niño con cinturón Riesgos (1).mpg">
            <a:hlinkClick r:id="" action="ppaction://media"/>
            <a:extLst>
              <a:ext uri="{FF2B5EF4-FFF2-40B4-BE49-F238E27FC236}">
                <a16:creationId xmlns:a16="http://schemas.microsoft.com/office/drawing/2014/main" id="{5CFD7809-55BA-7A87-CE4D-C1C7E92C213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26343" y="-763163"/>
            <a:ext cx="12718343" cy="9538757"/>
          </a:xfrm>
          <a:prstGeom prst="rect">
            <a:avLst/>
          </a:prstGeom>
        </p:spPr>
      </p:pic>
    </p:spTree>
    <p:extLst>
      <p:ext uri="{BB962C8B-B14F-4D97-AF65-F5344CB8AC3E}">
        <p14:creationId xmlns:p14="http://schemas.microsoft.com/office/powerpoint/2010/main" val="777982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Imagen 6" descr="Imagen 6"/>
          <p:cNvPicPr>
            <a:picLocks noChangeAspect="1"/>
          </p:cNvPicPr>
          <p:nvPr/>
        </p:nvPicPr>
        <p:blipFill>
          <a:blip r:embed="rId3"/>
          <a:stretch>
            <a:fillRect/>
          </a:stretch>
        </p:blipFill>
        <p:spPr>
          <a:xfrm>
            <a:off x="8503911" y="5480301"/>
            <a:ext cx="3688089" cy="1377700"/>
          </a:xfrm>
          <a:prstGeom prst="rect">
            <a:avLst/>
          </a:prstGeom>
          <a:ln w="12700">
            <a:miter lim="400000"/>
          </a:ln>
        </p:spPr>
      </p:pic>
      <p:pic>
        <p:nvPicPr>
          <p:cNvPr id="293" name="Imagen 7" descr="Imagen 7"/>
          <p:cNvPicPr>
            <a:picLocks noChangeAspect="1"/>
          </p:cNvPicPr>
          <p:nvPr/>
        </p:nvPicPr>
        <p:blipFill>
          <a:blip r:embed="rId4"/>
          <a:stretch>
            <a:fillRect/>
          </a:stretch>
        </p:blipFill>
        <p:spPr>
          <a:xfrm>
            <a:off x="2133600" y="0"/>
            <a:ext cx="10058400" cy="910726"/>
          </a:xfrm>
          <a:prstGeom prst="rect">
            <a:avLst/>
          </a:prstGeom>
          <a:ln w="12700">
            <a:miter lim="400000"/>
          </a:ln>
        </p:spPr>
      </p:pic>
      <p:pic>
        <p:nvPicPr>
          <p:cNvPr id="294" name="Imagen 8" descr="Imagen 8"/>
          <p:cNvPicPr>
            <a:picLocks noChangeAspect="1"/>
          </p:cNvPicPr>
          <p:nvPr/>
        </p:nvPicPr>
        <p:blipFill>
          <a:blip r:embed="rId5"/>
          <a:stretch>
            <a:fillRect/>
          </a:stretch>
        </p:blipFill>
        <p:spPr>
          <a:xfrm>
            <a:off x="3140241" y="336883"/>
            <a:ext cx="8580602" cy="373962"/>
          </a:xfrm>
          <a:prstGeom prst="rect">
            <a:avLst/>
          </a:prstGeom>
          <a:ln w="12700">
            <a:miter lim="400000"/>
          </a:ln>
        </p:spPr>
      </p:pic>
      <p:pic>
        <p:nvPicPr>
          <p:cNvPr id="4" name="Imagen 3">
            <a:extLst>
              <a:ext uri="{FF2B5EF4-FFF2-40B4-BE49-F238E27FC236}">
                <a16:creationId xmlns:a16="http://schemas.microsoft.com/office/drawing/2014/main" id="{8D817DFA-DB7F-5E97-2DD3-7A5473C66A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8684" y="1736270"/>
            <a:ext cx="4780236" cy="3171667"/>
          </a:xfrm>
          <a:prstGeom prst="rect">
            <a:avLst/>
          </a:prstGeom>
        </p:spPr>
      </p:pic>
      <p:pic>
        <p:nvPicPr>
          <p:cNvPr id="6" name="Imagen 5">
            <a:extLst>
              <a:ext uri="{FF2B5EF4-FFF2-40B4-BE49-F238E27FC236}">
                <a16:creationId xmlns:a16="http://schemas.microsoft.com/office/drawing/2014/main" id="{C8482BDA-5918-AB69-3C72-C30795B977A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57286" y="1398813"/>
            <a:ext cx="3077632" cy="4638509"/>
          </a:xfrm>
          <a:prstGeom prst="rect">
            <a:avLst/>
          </a:prstGeom>
        </p:spPr>
      </p:pic>
    </p:spTree>
    <p:extLst>
      <p:ext uri="{BB962C8B-B14F-4D97-AF65-F5344CB8AC3E}">
        <p14:creationId xmlns:p14="http://schemas.microsoft.com/office/powerpoint/2010/main" val="392832502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Imagen 10" descr="Imagen 10"/>
          <p:cNvPicPr>
            <a:picLocks noChangeAspect="1"/>
          </p:cNvPicPr>
          <p:nvPr/>
        </p:nvPicPr>
        <p:blipFill>
          <a:blip r:embed="rId2"/>
          <a:stretch>
            <a:fillRect/>
          </a:stretch>
        </p:blipFill>
        <p:spPr>
          <a:xfrm>
            <a:off x="8503911" y="5474201"/>
            <a:ext cx="3688089" cy="1377700"/>
          </a:xfrm>
          <a:prstGeom prst="rect">
            <a:avLst/>
          </a:prstGeom>
          <a:ln w="12700">
            <a:miter lim="400000"/>
          </a:ln>
        </p:spPr>
      </p:pic>
      <p:pic>
        <p:nvPicPr>
          <p:cNvPr id="341" name="Imagen 11" descr="Imagen 11"/>
          <p:cNvPicPr>
            <a:picLocks noChangeAspect="1"/>
          </p:cNvPicPr>
          <p:nvPr/>
        </p:nvPicPr>
        <p:blipFill>
          <a:blip r:embed="rId3"/>
          <a:stretch>
            <a:fillRect/>
          </a:stretch>
        </p:blipFill>
        <p:spPr>
          <a:xfrm>
            <a:off x="2133600" y="0"/>
            <a:ext cx="10058400" cy="910726"/>
          </a:xfrm>
          <a:prstGeom prst="rect">
            <a:avLst/>
          </a:prstGeom>
          <a:ln w="12700">
            <a:miter lim="400000"/>
          </a:ln>
        </p:spPr>
      </p:pic>
      <p:pic>
        <p:nvPicPr>
          <p:cNvPr id="348" name="Imagen 2" descr="Imagen 2"/>
          <p:cNvPicPr>
            <a:picLocks noChangeAspect="1"/>
          </p:cNvPicPr>
          <p:nvPr/>
        </p:nvPicPr>
        <p:blipFill>
          <a:blip r:embed="rId4"/>
          <a:stretch>
            <a:fillRect/>
          </a:stretch>
        </p:blipFill>
        <p:spPr>
          <a:xfrm>
            <a:off x="3409617" y="222838"/>
            <a:ext cx="6961606" cy="477865"/>
          </a:xfrm>
          <a:prstGeom prst="rect">
            <a:avLst/>
          </a:prstGeom>
          <a:ln w="12700">
            <a:miter lim="400000"/>
          </a:ln>
        </p:spPr>
      </p:pic>
      <p:pic>
        <p:nvPicPr>
          <p:cNvPr id="4" name="Imagen 3">
            <a:extLst>
              <a:ext uri="{FF2B5EF4-FFF2-40B4-BE49-F238E27FC236}">
                <a16:creationId xmlns:a16="http://schemas.microsoft.com/office/drawing/2014/main" id="{1C832760-C5AF-8BAE-54D8-10817502F1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966" y="2188029"/>
            <a:ext cx="3910840" cy="3421985"/>
          </a:xfrm>
          <a:prstGeom prst="rect">
            <a:avLst/>
          </a:prstGeom>
        </p:spPr>
      </p:pic>
      <p:pic>
        <p:nvPicPr>
          <p:cNvPr id="3" name="Imagen 33" descr="Imagen 33">
            <a:extLst>
              <a:ext uri="{FF2B5EF4-FFF2-40B4-BE49-F238E27FC236}">
                <a16:creationId xmlns:a16="http://schemas.microsoft.com/office/drawing/2014/main" id="{7F1498D1-6326-C427-DD7D-5B37FB144B24}"/>
              </a:ext>
            </a:extLst>
          </p:cNvPr>
          <p:cNvPicPr>
            <a:picLocks noChangeAspect="1"/>
          </p:cNvPicPr>
          <p:nvPr/>
        </p:nvPicPr>
        <p:blipFill>
          <a:blip r:embed="rId6"/>
          <a:stretch>
            <a:fillRect/>
          </a:stretch>
        </p:blipFill>
        <p:spPr>
          <a:xfrm>
            <a:off x="8421527" y="3962641"/>
            <a:ext cx="2210953" cy="1305551"/>
          </a:xfrm>
          <a:prstGeom prst="rect">
            <a:avLst/>
          </a:prstGeom>
          <a:ln w="12700">
            <a:miter lim="400000"/>
          </a:ln>
        </p:spPr>
      </p:pic>
      <p:pic>
        <p:nvPicPr>
          <p:cNvPr id="5" name="Imagen 34" descr="Imagen 34">
            <a:extLst>
              <a:ext uri="{FF2B5EF4-FFF2-40B4-BE49-F238E27FC236}">
                <a16:creationId xmlns:a16="http://schemas.microsoft.com/office/drawing/2014/main" id="{4FB78829-89B4-1A4F-D167-0E0DB2B03CC0}"/>
              </a:ext>
            </a:extLst>
          </p:cNvPr>
          <p:cNvPicPr>
            <a:picLocks noChangeAspect="1"/>
          </p:cNvPicPr>
          <p:nvPr/>
        </p:nvPicPr>
        <p:blipFill>
          <a:blip r:embed="rId7"/>
          <a:srcRect l="21873" t="13359" r="54683" b="56467"/>
          <a:stretch>
            <a:fillRect/>
          </a:stretch>
        </p:blipFill>
        <p:spPr>
          <a:xfrm>
            <a:off x="8421527" y="2457598"/>
            <a:ext cx="1650144" cy="1385081"/>
          </a:xfrm>
          <a:prstGeom prst="rect">
            <a:avLst/>
          </a:prstGeom>
          <a:ln w="12700">
            <a:miter lim="400000"/>
          </a:ln>
        </p:spPr>
      </p:pic>
      <p:pic>
        <p:nvPicPr>
          <p:cNvPr id="6" name="Imagen 44" descr="Imagen 44">
            <a:extLst>
              <a:ext uri="{FF2B5EF4-FFF2-40B4-BE49-F238E27FC236}">
                <a16:creationId xmlns:a16="http://schemas.microsoft.com/office/drawing/2014/main" id="{D232FB17-26AC-FD12-6845-DDDF5D726F2D}"/>
              </a:ext>
            </a:extLst>
          </p:cNvPr>
          <p:cNvPicPr>
            <a:picLocks noChangeAspect="1"/>
          </p:cNvPicPr>
          <p:nvPr/>
        </p:nvPicPr>
        <p:blipFill>
          <a:blip r:embed="rId8"/>
          <a:stretch>
            <a:fillRect/>
          </a:stretch>
        </p:blipFill>
        <p:spPr>
          <a:xfrm>
            <a:off x="3436544" y="2354783"/>
            <a:ext cx="2020405" cy="3119796"/>
          </a:xfrm>
          <a:prstGeom prst="rect">
            <a:avLst/>
          </a:prstGeom>
          <a:ln w="12700">
            <a:miter lim="400000"/>
          </a:ln>
        </p:spPr>
      </p:pic>
      <p:pic>
        <p:nvPicPr>
          <p:cNvPr id="7" name="Imagen 46" descr="Imagen 46">
            <a:extLst>
              <a:ext uri="{FF2B5EF4-FFF2-40B4-BE49-F238E27FC236}">
                <a16:creationId xmlns:a16="http://schemas.microsoft.com/office/drawing/2014/main" id="{FF020BE2-059E-E7C5-23CC-D8C14298320B}"/>
              </a:ext>
            </a:extLst>
          </p:cNvPr>
          <p:cNvPicPr>
            <a:picLocks noChangeAspect="1"/>
          </p:cNvPicPr>
          <p:nvPr/>
        </p:nvPicPr>
        <p:blipFill>
          <a:blip r:embed="rId9"/>
          <a:stretch>
            <a:fillRect/>
          </a:stretch>
        </p:blipFill>
        <p:spPr>
          <a:xfrm>
            <a:off x="5707955" y="2457598"/>
            <a:ext cx="2435701" cy="2882726"/>
          </a:xfrm>
          <a:prstGeom prst="rect">
            <a:avLst/>
          </a:prstGeom>
          <a:ln w="12700">
            <a:miter lim="400000"/>
          </a:ln>
        </p:spPr>
      </p:pic>
      <p:pic>
        <p:nvPicPr>
          <p:cNvPr id="9" name="Imagen 8">
            <a:extLst>
              <a:ext uri="{FF2B5EF4-FFF2-40B4-BE49-F238E27FC236}">
                <a16:creationId xmlns:a16="http://schemas.microsoft.com/office/drawing/2014/main" id="{9F5E70EC-5FB8-F5A8-707D-4FA94797A5F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5029" y="1242438"/>
            <a:ext cx="9759043" cy="902322"/>
          </a:xfrm>
          <a:prstGeom prst="rect">
            <a:avLst/>
          </a:prstGeom>
        </p:spPr>
      </p:pic>
    </p:spTree>
    <p:extLst>
      <p:ext uri="{BB962C8B-B14F-4D97-AF65-F5344CB8AC3E}">
        <p14:creationId xmlns:p14="http://schemas.microsoft.com/office/powerpoint/2010/main" val="376187750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11" descr="Imagen 11">
            <a:extLst>
              <a:ext uri="{FF2B5EF4-FFF2-40B4-BE49-F238E27FC236}">
                <a16:creationId xmlns:a16="http://schemas.microsoft.com/office/drawing/2014/main" id="{D8676B44-1826-3EA7-21C8-CC99A8C1A111}"/>
              </a:ext>
            </a:extLst>
          </p:cNvPr>
          <p:cNvPicPr>
            <a:picLocks noChangeAspect="1"/>
          </p:cNvPicPr>
          <p:nvPr/>
        </p:nvPicPr>
        <p:blipFill>
          <a:blip r:embed="rId3"/>
          <a:stretch>
            <a:fillRect/>
          </a:stretch>
        </p:blipFill>
        <p:spPr>
          <a:xfrm>
            <a:off x="2133600" y="0"/>
            <a:ext cx="10058400" cy="910726"/>
          </a:xfrm>
          <a:prstGeom prst="rect">
            <a:avLst/>
          </a:prstGeom>
          <a:ln w="12700">
            <a:miter lim="400000"/>
          </a:ln>
        </p:spPr>
      </p:pic>
      <p:sp>
        <p:nvSpPr>
          <p:cNvPr id="234" name="Rectangle 2"/>
          <p:cNvSpPr txBox="1"/>
          <p:nvPr/>
        </p:nvSpPr>
        <p:spPr>
          <a:xfrm>
            <a:off x="705224" y="330979"/>
            <a:ext cx="10781551" cy="1219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ctr">
              <a:defRPr sz="2800" b="1">
                <a:solidFill>
                  <a:srgbClr val="FFFFFF"/>
                </a:solidFill>
                <a:latin typeface="Gotham Rounded Bold"/>
                <a:ea typeface="Gotham Rounded Bold"/>
                <a:cs typeface="Gotham Rounded Bold"/>
                <a:sym typeface="Gotham Rounded Bold"/>
              </a:defRPr>
            </a:lvl1pPr>
          </a:lstStyle>
          <a:p>
            <a:r>
              <a:rPr dirty="0">
                <a:solidFill>
                  <a:srgbClr val="FF0000"/>
                </a:solidFill>
              </a:rPr>
              <a:t>SISTEMAS DE ANCLAJES </a:t>
            </a:r>
          </a:p>
        </p:txBody>
      </p:sp>
      <p:pic>
        <p:nvPicPr>
          <p:cNvPr id="4" name="Imagen 3">
            <a:extLst>
              <a:ext uri="{FF2B5EF4-FFF2-40B4-BE49-F238E27FC236}">
                <a16:creationId xmlns:a16="http://schemas.microsoft.com/office/drawing/2014/main" id="{5E816ACA-9FBA-CD22-EAB7-8E96AD86BB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1411" y="2608506"/>
            <a:ext cx="3679909" cy="2441604"/>
          </a:xfrm>
          <a:prstGeom prst="rect">
            <a:avLst/>
          </a:prstGeom>
        </p:spPr>
      </p:pic>
      <p:pic>
        <p:nvPicPr>
          <p:cNvPr id="6" name="Imagen 5">
            <a:extLst>
              <a:ext uri="{FF2B5EF4-FFF2-40B4-BE49-F238E27FC236}">
                <a16:creationId xmlns:a16="http://schemas.microsoft.com/office/drawing/2014/main" id="{EA2C1C43-B8B2-4952-1013-BF40248DC7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2639" y="2454729"/>
            <a:ext cx="3206721" cy="2749158"/>
          </a:xfrm>
          <a:prstGeom prst="rect">
            <a:avLst/>
          </a:prstGeom>
        </p:spPr>
      </p:pic>
      <p:pic>
        <p:nvPicPr>
          <p:cNvPr id="10" name="Imagen 9">
            <a:extLst>
              <a:ext uri="{FF2B5EF4-FFF2-40B4-BE49-F238E27FC236}">
                <a16:creationId xmlns:a16="http://schemas.microsoft.com/office/drawing/2014/main" id="{92B72792-114C-FF1F-51D5-D7A3EEFE6B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0680" y="2608506"/>
            <a:ext cx="3679908" cy="2441604"/>
          </a:xfrm>
          <a:prstGeom prst="rect">
            <a:avLst/>
          </a:prstGeom>
        </p:spPr>
      </p:pic>
      <p:pic>
        <p:nvPicPr>
          <p:cNvPr id="2" name="Imagen 10" descr="Imagen 10">
            <a:extLst>
              <a:ext uri="{FF2B5EF4-FFF2-40B4-BE49-F238E27FC236}">
                <a16:creationId xmlns:a16="http://schemas.microsoft.com/office/drawing/2014/main" id="{F880F375-9DDD-2A77-C736-A296B7818C03}"/>
              </a:ext>
            </a:extLst>
          </p:cNvPr>
          <p:cNvPicPr>
            <a:picLocks noChangeAspect="1"/>
          </p:cNvPicPr>
          <p:nvPr/>
        </p:nvPicPr>
        <p:blipFill>
          <a:blip r:embed="rId7"/>
          <a:stretch>
            <a:fillRect/>
          </a:stretch>
        </p:blipFill>
        <p:spPr>
          <a:xfrm>
            <a:off x="8503911" y="5474201"/>
            <a:ext cx="3688089" cy="137770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 name="Imagen 1" descr="Imagen 1"/>
          <p:cNvPicPr>
            <a:picLocks noChangeAspect="1"/>
          </p:cNvPicPr>
          <p:nvPr/>
        </p:nvPicPr>
        <p:blipFill>
          <a:blip r:embed="rId2"/>
          <a:stretch>
            <a:fillRect/>
          </a:stretch>
        </p:blipFill>
        <p:spPr>
          <a:xfrm>
            <a:off x="6360366" y="1166680"/>
            <a:ext cx="5320191" cy="5460971"/>
          </a:xfrm>
          <a:prstGeom prst="rect">
            <a:avLst/>
          </a:prstGeom>
          <a:ln w="12700">
            <a:miter lim="400000"/>
          </a:ln>
        </p:spPr>
      </p:pic>
      <p:pic>
        <p:nvPicPr>
          <p:cNvPr id="367" name="Imagen 2" descr="Imagen 2"/>
          <p:cNvPicPr>
            <a:picLocks noChangeAspect="1"/>
          </p:cNvPicPr>
          <p:nvPr/>
        </p:nvPicPr>
        <p:blipFill>
          <a:blip r:embed="rId3"/>
          <a:stretch>
            <a:fillRect/>
          </a:stretch>
        </p:blipFill>
        <p:spPr>
          <a:xfrm>
            <a:off x="598819" y="1166678"/>
            <a:ext cx="5320192" cy="5460973"/>
          </a:xfrm>
          <a:prstGeom prst="rect">
            <a:avLst/>
          </a:prstGeom>
          <a:ln w="12700">
            <a:miter lim="400000"/>
          </a:ln>
        </p:spPr>
      </p:pic>
      <p:pic>
        <p:nvPicPr>
          <p:cNvPr id="368" name="Imagen 7" descr="Imagen 7"/>
          <p:cNvPicPr>
            <a:picLocks noChangeAspect="1"/>
          </p:cNvPicPr>
          <p:nvPr/>
        </p:nvPicPr>
        <p:blipFill>
          <a:blip r:embed="rId4"/>
          <a:stretch>
            <a:fillRect/>
          </a:stretch>
        </p:blipFill>
        <p:spPr>
          <a:xfrm>
            <a:off x="2133600" y="0"/>
            <a:ext cx="10058400" cy="910726"/>
          </a:xfrm>
          <a:prstGeom prst="rect">
            <a:avLst/>
          </a:prstGeom>
          <a:ln w="12700">
            <a:miter lim="400000"/>
          </a:ln>
        </p:spPr>
      </p:pic>
      <p:pic>
        <p:nvPicPr>
          <p:cNvPr id="369" name="Imagen 8" descr="Imagen 8"/>
          <p:cNvPicPr>
            <a:picLocks noChangeAspect="1"/>
          </p:cNvPicPr>
          <p:nvPr/>
        </p:nvPicPr>
        <p:blipFill>
          <a:blip r:embed="rId5"/>
          <a:stretch>
            <a:fillRect/>
          </a:stretch>
        </p:blipFill>
        <p:spPr>
          <a:xfrm>
            <a:off x="3301767" y="230349"/>
            <a:ext cx="8225392" cy="358481"/>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 name="Imagen 2" descr="Imagen 2"/>
          <p:cNvPicPr>
            <a:picLocks noChangeAspect="1"/>
          </p:cNvPicPr>
          <p:nvPr/>
        </p:nvPicPr>
        <p:blipFill>
          <a:blip r:embed="rId2"/>
          <a:stretch>
            <a:fillRect/>
          </a:stretch>
        </p:blipFill>
        <p:spPr>
          <a:xfrm>
            <a:off x="-236278" y="-952067"/>
            <a:ext cx="12656878" cy="8437919"/>
          </a:xfrm>
          <a:prstGeom prst="rect">
            <a:avLst/>
          </a:prstGeom>
          <a:ln w="12700">
            <a:miter lim="400000"/>
          </a:ln>
        </p:spPr>
      </p:pic>
      <p:pic>
        <p:nvPicPr>
          <p:cNvPr id="372" name="Imagen 8" descr="Imagen 8"/>
          <p:cNvPicPr>
            <a:picLocks noChangeAspect="1"/>
          </p:cNvPicPr>
          <p:nvPr/>
        </p:nvPicPr>
        <p:blipFill>
          <a:blip r:embed="rId3"/>
          <a:stretch>
            <a:fillRect/>
          </a:stretch>
        </p:blipFill>
        <p:spPr>
          <a:xfrm>
            <a:off x="8410075" y="3218446"/>
            <a:ext cx="2834652" cy="3639553"/>
          </a:xfrm>
          <a:prstGeom prst="rect">
            <a:avLst/>
          </a:prstGeom>
          <a:ln w="12700">
            <a:miter lim="400000"/>
          </a:ln>
        </p:spPr>
      </p:pic>
      <p:pic>
        <p:nvPicPr>
          <p:cNvPr id="373" name="Imagen 2" descr="Imagen 2"/>
          <p:cNvPicPr>
            <a:picLocks noChangeAspect="1"/>
          </p:cNvPicPr>
          <p:nvPr/>
        </p:nvPicPr>
        <p:blipFill>
          <a:blip r:embed="rId4"/>
          <a:stretch>
            <a:fillRect/>
          </a:stretch>
        </p:blipFill>
        <p:spPr>
          <a:xfrm>
            <a:off x="8870261" y="5019811"/>
            <a:ext cx="2032481" cy="362261"/>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0"/>
            <a:ext cx="10058400" cy="910726"/>
          </a:xfrm>
          <a:prstGeom prst="rect">
            <a:avLst/>
          </a:prstGeom>
        </p:spPr>
      </p:pic>
      <p:sp>
        <p:nvSpPr>
          <p:cNvPr id="2" name="CuadroTexto 1">
            <a:extLst>
              <a:ext uri="{FF2B5EF4-FFF2-40B4-BE49-F238E27FC236}">
                <a16:creationId xmlns:a16="http://schemas.microsoft.com/office/drawing/2014/main" id="{21F2FD9D-ED98-88CA-B5E4-90555770C745}"/>
              </a:ext>
            </a:extLst>
          </p:cNvPr>
          <p:cNvSpPr txBox="1"/>
          <p:nvPr/>
        </p:nvSpPr>
        <p:spPr>
          <a:xfrm>
            <a:off x="1625009" y="1843950"/>
            <a:ext cx="8941982" cy="3170099"/>
          </a:xfrm>
          <a:prstGeom prst="rect">
            <a:avLst/>
          </a:prstGeom>
          <a:noFill/>
        </p:spPr>
        <p:txBody>
          <a:bodyPr wrap="square" rtlCol="0">
            <a:spAutoFit/>
          </a:bodyPr>
          <a:lstStyle/>
          <a:p>
            <a:pPr algn="ctr"/>
            <a:r>
              <a:rPr lang="es-UY" sz="4000" dirty="0">
                <a:solidFill>
                  <a:schemeClr val="bg2">
                    <a:lumMod val="50000"/>
                  </a:schemeClr>
                </a:solidFill>
                <a:latin typeface="Arial Rounded MT Bold" panose="020F0704030504030204" pitchFamily="34" charset="77"/>
                <a:cs typeface="Times New Roman" panose="02020603050405020304" pitchFamily="18" charset="0"/>
              </a:rPr>
              <a:t>Cuidar la </a:t>
            </a:r>
            <a:r>
              <a:rPr lang="es-UY" sz="6000" dirty="0">
                <a:solidFill>
                  <a:schemeClr val="accent2">
                    <a:lumMod val="60000"/>
                    <a:lumOff val="40000"/>
                  </a:schemeClr>
                </a:solidFill>
                <a:latin typeface="Arial Rounded MT Bold" panose="020F0704030504030204" pitchFamily="34" charset="77"/>
                <a:cs typeface="Times New Roman" panose="02020603050405020304" pitchFamily="18" charset="0"/>
              </a:rPr>
              <a:t>vida</a:t>
            </a:r>
            <a:r>
              <a:rPr lang="es-UY" sz="4000" dirty="0">
                <a:solidFill>
                  <a:schemeClr val="bg2">
                    <a:lumMod val="50000"/>
                  </a:schemeClr>
                </a:solidFill>
                <a:latin typeface="Arial Rounded MT Bold" panose="020F0704030504030204" pitchFamily="34" charset="77"/>
                <a:cs typeface="Times New Roman" panose="02020603050405020304" pitchFamily="18" charset="0"/>
              </a:rPr>
              <a:t> de nuestros </a:t>
            </a:r>
            <a:r>
              <a:rPr lang="es-UY" sz="5000" dirty="0">
                <a:solidFill>
                  <a:srgbClr val="00B0F0"/>
                </a:solidFill>
                <a:latin typeface="Arial Rounded MT Bold" panose="020F0704030504030204" pitchFamily="34" charset="77"/>
                <a:cs typeface="Times New Roman" panose="02020603050405020304" pitchFamily="18" charset="0"/>
              </a:rPr>
              <a:t>Niños, Niñas y Adolescentes</a:t>
            </a:r>
            <a:r>
              <a:rPr lang="es-UY" sz="5000" dirty="0">
                <a:solidFill>
                  <a:schemeClr val="bg2">
                    <a:lumMod val="50000"/>
                  </a:schemeClr>
                </a:solidFill>
                <a:latin typeface="Arial Rounded MT Bold" panose="020F0704030504030204" pitchFamily="34" charset="77"/>
                <a:cs typeface="Times New Roman" panose="02020603050405020304" pitchFamily="18" charset="0"/>
              </a:rPr>
              <a:t> </a:t>
            </a:r>
            <a:r>
              <a:rPr lang="es-UY" sz="4000" dirty="0">
                <a:solidFill>
                  <a:schemeClr val="bg2">
                    <a:lumMod val="50000"/>
                  </a:schemeClr>
                </a:solidFill>
                <a:latin typeface="Arial Rounded MT Bold" panose="020F0704030504030204" pitchFamily="34" charset="77"/>
                <a:cs typeface="Times New Roman" panose="02020603050405020304" pitchFamily="18" charset="0"/>
              </a:rPr>
              <a:t>depende de las </a:t>
            </a:r>
          </a:p>
          <a:p>
            <a:pPr algn="ctr"/>
            <a:r>
              <a:rPr lang="es-UY" sz="5000" dirty="0">
                <a:solidFill>
                  <a:srgbClr val="00B050"/>
                </a:solidFill>
                <a:latin typeface="Arial Rounded MT Bold" panose="020F0704030504030204" pitchFamily="34" charset="77"/>
                <a:cs typeface="Times New Roman" panose="02020603050405020304" pitchFamily="18" charset="0"/>
              </a:rPr>
              <a:t>decisiones de todos</a:t>
            </a:r>
            <a:r>
              <a:rPr lang="es-UY" sz="4000" dirty="0">
                <a:solidFill>
                  <a:schemeClr val="bg2">
                    <a:lumMod val="50000"/>
                  </a:schemeClr>
                </a:solidFill>
                <a:latin typeface="Arial Rounded MT Bold" panose="020F0704030504030204" pitchFamily="34" charset="77"/>
                <a:cs typeface="Times New Roman" panose="02020603050405020304" pitchFamily="18" charset="0"/>
              </a:rPr>
              <a:t>!</a:t>
            </a:r>
          </a:p>
        </p:txBody>
      </p:sp>
      <p:pic>
        <p:nvPicPr>
          <p:cNvPr id="3" name="Imagen 2">
            <a:extLst>
              <a:ext uri="{FF2B5EF4-FFF2-40B4-BE49-F238E27FC236}">
                <a16:creationId xmlns:a16="http://schemas.microsoft.com/office/drawing/2014/main" id="{9A84837B-3FE2-99BA-1476-189B9FB5B4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8105" y="5672380"/>
            <a:ext cx="3173895" cy="1185620"/>
          </a:xfrm>
          <a:prstGeom prst="rect">
            <a:avLst/>
          </a:prstGeom>
        </p:spPr>
      </p:pic>
    </p:spTree>
    <p:extLst>
      <p:ext uri="{BB962C8B-B14F-4D97-AF65-F5344CB8AC3E}">
        <p14:creationId xmlns:p14="http://schemas.microsoft.com/office/powerpoint/2010/main" val="415736207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D772C19-C00C-208D-DA77-C3506700A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98212D4B-8A06-AC58-D0B8-0EBEFDB83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18" y="5164105"/>
            <a:ext cx="8330764" cy="880205"/>
          </a:xfrm>
          <a:prstGeom prst="rect">
            <a:avLst/>
          </a:prstGeom>
        </p:spPr>
      </p:pic>
      <p:pic>
        <p:nvPicPr>
          <p:cNvPr id="7" name="Imagen 6">
            <a:extLst>
              <a:ext uri="{FF2B5EF4-FFF2-40B4-BE49-F238E27FC236}">
                <a16:creationId xmlns:a16="http://schemas.microsoft.com/office/drawing/2014/main" id="{A82A8C8A-E5C0-B638-3EE4-131030925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617" y="442743"/>
            <a:ext cx="8330765" cy="1756137"/>
          </a:xfrm>
          <a:prstGeom prst="rect">
            <a:avLst/>
          </a:prstGeom>
        </p:spPr>
      </p:pic>
      <p:sp>
        <p:nvSpPr>
          <p:cNvPr id="8" name="CuadroTexto 7">
            <a:extLst>
              <a:ext uri="{FF2B5EF4-FFF2-40B4-BE49-F238E27FC236}">
                <a16:creationId xmlns:a16="http://schemas.microsoft.com/office/drawing/2014/main" id="{DBE962EC-3515-155B-F419-654C41AF69EB}"/>
              </a:ext>
            </a:extLst>
          </p:cNvPr>
          <p:cNvSpPr txBox="1"/>
          <p:nvPr/>
        </p:nvSpPr>
        <p:spPr>
          <a:xfrm>
            <a:off x="0" y="2967171"/>
            <a:ext cx="12192000" cy="755784"/>
          </a:xfrm>
          <a:prstGeom prst="rect">
            <a:avLst/>
          </a:prstGeom>
          <a:noFill/>
        </p:spPr>
        <p:txBody>
          <a:bodyPr wrap="square" rtlCol="0">
            <a:spAutoFit/>
          </a:bodyPr>
          <a:lstStyle/>
          <a:p>
            <a:pPr algn="ctr">
              <a:lnSpc>
                <a:spcPts val="4500"/>
              </a:lnSpc>
            </a:pPr>
            <a:r>
              <a:rPr lang="es-ES" sz="8000" dirty="0">
                <a:solidFill>
                  <a:schemeClr val="bg2">
                    <a:lumMod val="50000"/>
                  </a:schemeClr>
                </a:solidFill>
                <a:latin typeface="Akzidenz-Grotesk BQ Condensed" pitchFamily="50" charset="0"/>
              </a:rPr>
              <a:t>MUCHAS GRACIAS!</a:t>
            </a:r>
            <a:endParaRPr lang="es-419" sz="8000" dirty="0">
              <a:solidFill>
                <a:schemeClr val="bg2">
                  <a:lumMod val="50000"/>
                </a:schemeClr>
              </a:solidFill>
              <a:latin typeface="Akzidenz-Grotesk BQ Condensed" pitchFamily="50" charset="0"/>
            </a:endParaRPr>
          </a:p>
        </p:txBody>
      </p:sp>
      <p:sp>
        <p:nvSpPr>
          <p:cNvPr id="9" name="CuadroTexto 8">
            <a:extLst>
              <a:ext uri="{FF2B5EF4-FFF2-40B4-BE49-F238E27FC236}">
                <a16:creationId xmlns:a16="http://schemas.microsoft.com/office/drawing/2014/main" id="{7FFE9E3E-1818-8A0D-2838-DFA8B883CECE}"/>
              </a:ext>
            </a:extLst>
          </p:cNvPr>
          <p:cNvSpPr txBox="1"/>
          <p:nvPr/>
        </p:nvSpPr>
        <p:spPr>
          <a:xfrm>
            <a:off x="1356907" y="3800118"/>
            <a:ext cx="9478185" cy="669414"/>
          </a:xfrm>
          <a:prstGeom prst="rect">
            <a:avLst/>
          </a:prstGeom>
          <a:noFill/>
        </p:spPr>
        <p:txBody>
          <a:bodyPr wrap="square" rtlCol="0">
            <a:spAutoFit/>
          </a:bodyPr>
          <a:lstStyle/>
          <a:p>
            <a:pPr algn="ctr">
              <a:lnSpc>
                <a:spcPts val="4500"/>
              </a:lnSpc>
            </a:pPr>
            <a:r>
              <a:rPr lang="es-ES" sz="4000" dirty="0">
                <a:solidFill>
                  <a:srgbClr val="00AFEF"/>
                </a:solidFill>
                <a:latin typeface="Akzidenz-Grotesk BQ Condensed" pitchFamily="50" charset="0"/>
              </a:rPr>
              <a:t>MATHIAS SILVA RECALDE</a:t>
            </a:r>
            <a:endParaRPr lang="es-419" sz="4000" dirty="0">
              <a:solidFill>
                <a:srgbClr val="00AFEF"/>
              </a:solidFill>
              <a:latin typeface="Akzidenz-Grotesk BQ Condensed" pitchFamily="50" charset="0"/>
            </a:endParaRPr>
          </a:p>
        </p:txBody>
      </p:sp>
      <p:sp>
        <p:nvSpPr>
          <p:cNvPr id="11" name="CuadroTexto 10">
            <a:extLst>
              <a:ext uri="{FF2B5EF4-FFF2-40B4-BE49-F238E27FC236}">
                <a16:creationId xmlns:a16="http://schemas.microsoft.com/office/drawing/2014/main" id="{4D5B1F4B-0765-916A-F3B7-B1630B94A2F9}"/>
              </a:ext>
            </a:extLst>
          </p:cNvPr>
          <p:cNvSpPr txBox="1"/>
          <p:nvPr/>
        </p:nvSpPr>
        <p:spPr>
          <a:xfrm>
            <a:off x="1356905" y="4235629"/>
            <a:ext cx="9478185" cy="619913"/>
          </a:xfrm>
          <a:prstGeom prst="rect">
            <a:avLst/>
          </a:prstGeom>
          <a:noFill/>
        </p:spPr>
        <p:txBody>
          <a:bodyPr wrap="square" rtlCol="0">
            <a:spAutoFit/>
          </a:bodyPr>
          <a:lstStyle/>
          <a:p>
            <a:pPr algn="ctr">
              <a:lnSpc>
                <a:spcPts val="4500"/>
              </a:lnSpc>
            </a:pPr>
            <a:r>
              <a:rPr lang="es-ES" sz="2800" dirty="0" err="1">
                <a:solidFill>
                  <a:schemeClr val="bg2">
                    <a:lumMod val="50000"/>
                  </a:schemeClr>
                </a:solidFill>
                <a:latin typeface="Akzidenz-Grotesk BQ Condensed" pitchFamily="50" charset="0"/>
              </a:rPr>
              <a:t>ms@gonzalorodriguez.org</a:t>
            </a:r>
            <a:endParaRPr lang="es-419" sz="28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1092901744"/>
      </p:ext>
    </p:extLst>
  </p:cSld>
  <p:clrMapOvr>
    <a:masterClrMapping/>
  </p:clrMapOvr>
</p:sld>
</file>

<file path=ppt/theme/theme1.xml><?xml version="1.0" encoding="utf-8"?>
<a:theme xmlns:a="http://schemas.openxmlformats.org/drawingml/2006/main" name="Tema de Office">
  <a:themeElements>
    <a:clrScheme name="Tema de Office">
      <a:dk1>
        <a:srgbClr val="FFFFFF"/>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just" defTabSz="914400" rtl="0" fontAlgn="auto" latinLnBrk="0" hangingPunct="0">
          <a:lnSpc>
            <a:spcPct val="9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1521</TotalTime>
  <Words>307</Words>
  <Application>Microsoft Macintosh PowerPoint</Application>
  <PresentationFormat>Panorámica</PresentationFormat>
  <Paragraphs>27</Paragraphs>
  <Slides>21</Slides>
  <Notes>9</Notes>
  <HiddenSlides>0</HiddenSlides>
  <MMClips>1</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21</vt:i4>
      </vt:variant>
    </vt:vector>
  </HeadingPairs>
  <TitlesOfParts>
    <vt:vector size="31" baseType="lpstr">
      <vt:lpstr>Arial Unicode MS</vt:lpstr>
      <vt:lpstr>Akzidenz-Grotesk BQ Condensed</vt:lpstr>
      <vt:lpstr>Arial</vt:lpstr>
      <vt:lpstr>Arial Rounded MT Bold</vt:lpstr>
      <vt:lpstr>Calibri</vt:lpstr>
      <vt:lpstr>Calibri Light</vt:lpstr>
      <vt:lpstr>Gotham Rounded Bold</vt:lpstr>
      <vt:lpstr>Gotham Rounded Book</vt:lpstr>
      <vt:lpstr>inherit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Mathias Silva</dc:creator>
  <cp:lastModifiedBy>María José Pessano</cp:lastModifiedBy>
  <cp:revision>57</cp:revision>
  <dcterms:modified xsi:type="dcterms:W3CDTF">2024-04-09T03:03:59Z</dcterms:modified>
</cp:coreProperties>
</file>